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64" r:id="rId1"/>
  </p:sldMasterIdLst>
  <p:notesMasterIdLst>
    <p:notesMasterId r:id="rId24"/>
  </p:notesMasterIdLst>
  <p:sldIdLst>
    <p:sldId id="256" r:id="rId2"/>
    <p:sldId id="257" r:id="rId3"/>
    <p:sldId id="258" r:id="rId4"/>
    <p:sldId id="259" r:id="rId5"/>
    <p:sldId id="277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</p:sldIdLst>
  <p:sldSz cx="9144000" cy="5143500" type="screen16x9"/>
  <p:notesSz cx="6858000" cy="9144000"/>
  <p:embeddedFontLst>
    <p:embeddedFont>
      <p:font typeface="Helvetica Neue" panose="020B0604020202020204" charset="0"/>
      <p:regular r:id="rId25"/>
      <p:bold r:id="rId26"/>
      <p:italic r:id="rId27"/>
      <p:boldItalic r:id="rId2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27" autoAdjust="0"/>
    <p:restoredTop sz="94660"/>
  </p:normalViewPr>
  <p:slideViewPr>
    <p:cSldViewPr snapToGrid="0">
      <p:cViewPr>
        <p:scale>
          <a:sx n="99" d="100"/>
          <a:sy n="99" d="100"/>
        </p:scale>
        <p:origin x="1692" y="124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font" Target="fonts/font2.fntdata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font" Target="fonts/font4.fntdata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font" Target="fonts/font3.fntdata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>
            <a:noFill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1pPr>
            <a:lvl2pPr marL="914400" marR="0" lvl="1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2pPr>
            <a:lvl3pPr marL="1371600" marR="0" lvl="2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3pPr>
            <a:lvl4pPr marL="1828800" marR="0" lvl="3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4pPr>
            <a:lvl5pPr marL="2286000" marR="0" lvl="4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5pPr>
            <a:lvl6pPr marL="2743200" marR="0" lvl="5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6pPr>
            <a:lvl7pPr marL="3200400" marR="0" lvl="6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7pPr>
            <a:lvl8pPr marL="3657600" marR="0" lvl="7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8pPr>
            <a:lvl9pPr marL="4114800" marR="0" lvl="8" indent="-228600" algn="l" rtl="0">
              <a:lnSpc>
                <a:spcPct val="117999"/>
              </a:lnSpc>
              <a:spcBef>
                <a:spcPts val="0"/>
              </a:spcBef>
              <a:spcAft>
                <a:spcPts val="0"/>
              </a:spcAft>
              <a:buSzPts val="1400"/>
              <a:buNone/>
              <a:defRPr sz="2200" b="0" i="0" u="none" strike="noStrike" cap="none">
                <a:latin typeface="Helvetica Neue"/>
                <a:ea typeface="Helvetica Neue"/>
                <a:cs typeface="Helvetica Neue"/>
                <a:sym typeface="Helvetica Neue"/>
              </a:defRPr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4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85" name="Google Shape;85;p4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g2121513ef2_0_31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2" name="Google Shape;132;g2121513ef2_0_31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6" name="Google Shape;136;g1ec5385a51_1_2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37" name="Google Shape;137;g1ec5385a51_1_2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1" name="Google Shape;141;g1ec5385a51_1_3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2" name="Google Shape;142;g1ec5385a51_1_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4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7" name="Google Shape;147;g2121513ef2_0_3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48" name="Google Shape;148;g2121513ef2_0_3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4" name="Google Shape;154;g1ec5385a51_1_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55" name="Google Shape;155;g1ec5385a51_1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9" name="Google Shape;159;p7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0" name="Google Shape;160;p7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6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5" name="Google Shape;165;g2121513ef2_0_4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66" name="Google Shape;166;g2121513ef2_0_4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1" name="Google Shape;171;g19d8c6d24f_1_9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2" name="Google Shape;172;g19d8c6d24f_1_9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7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6" name="Google Shape;176;g1ec5385a51_1_5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7" name="Google Shape;177;g1ec5385a51_1_5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2" name="Google Shape;182;g2824ae7302_0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3" name="Google Shape;183;g2824ae7302_0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3" name="Google Shape;93;p8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94" name="Google Shape;94;p8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7" name="Google Shape;187;g2824ae7302_0_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88" name="Google Shape;188;g2824ae7302_0_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3" name="Google Shape;193;g2824ae7302_0_12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94" name="Google Shape;194;g2824ae7302_0_12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g19d8c6d24f_1_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00" name="Google Shape;200;g19d8c6d24f_1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g1ec5385a51_0_1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0" name="Google Shape;100;g1ec5385a51_0_1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" name="Google Shape;105;g1ec5385a51_0_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06" name="Google Shape;106;g1ec5385a51_0_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9d8c6d24f_1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19d8c6d24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  <p:extLst>
      <p:ext uri="{BB962C8B-B14F-4D97-AF65-F5344CB8AC3E}">
        <p14:creationId xmlns:p14="http://schemas.microsoft.com/office/powerpoint/2010/main" val="273088921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1" name="Google Shape;111;g19d8c6d24f_1_0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2" name="Google Shape;112;g19d8c6d24f_1_0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g1cd10a0013_0_16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17" name="Google Shape;117;g1cd10a0013_0_16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1" name="Google Shape;121;g2121513ef2_0_25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2" name="Google Shape;122;g2121513ef2_0_25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1b107a5113_0_13:notes"/>
          <p:cNvSpPr txBox="1">
            <a:spLocks noGrp="1"/>
          </p:cNvSpPr>
          <p:nvPr>
            <p:ph type="body" idx="1"/>
          </p:nvPr>
        </p:nvSpPr>
        <p:spPr>
          <a:xfrm>
            <a:off x="914400" y="4343400"/>
            <a:ext cx="50292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27" name="Google Shape;127;g1b107a5113_0_13:notes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Фото - вертикально" type="tx">
  <p:cSld name="TITLE_AND_BODY">
    <p:bg>
      <p:bgPr>
        <a:solidFill>
          <a:srgbClr val="222222"/>
        </a:solidFill>
        <a:effectLst/>
      </p:bgPr>
    </p:bg>
    <p:spTree>
      <p:nvGrpSpPr>
        <p:cNvPr id="1" name="Shape 1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Google Shape;11;p2"/>
          <p:cNvSpPr>
            <a:spLocks noGrp="1"/>
          </p:cNvSpPr>
          <p:nvPr>
            <p:ph type="pic" idx="2"/>
          </p:nvPr>
        </p:nvSpPr>
        <p:spPr>
          <a:xfrm>
            <a:off x="1143000" y="0"/>
            <a:ext cx="2893219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09175" marR="0" lvl="0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653676" marR="0" lvl="1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098176" marR="0" lvl="2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542676" marR="0" lvl="3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1987176" marR="0" lvl="4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431676" marR="0" lvl="5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2876176" marR="0" lvl="6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320676" marR="0" lvl="7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3765176" marR="0" lvl="8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12" name="Google Shape;12;p2"/>
          <p:cNvSpPr txBox="1">
            <a:spLocks noGrp="1"/>
          </p:cNvSpPr>
          <p:nvPr>
            <p:ph type="title"/>
          </p:nvPr>
        </p:nvSpPr>
        <p:spPr>
          <a:xfrm>
            <a:off x="4250531" y="3388816"/>
            <a:ext cx="3536157" cy="1426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8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body" idx="1"/>
          </p:nvPr>
        </p:nvSpPr>
        <p:spPr>
          <a:xfrm>
            <a:off x="4377405" y="1896846"/>
            <a:ext cx="3536157" cy="951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7575660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Пункты">
  <p:cSld name="Пункты">
    <p:bg>
      <p:bgPr>
        <a:solidFill>
          <a:srgbClr val="222222"/>
        </a:solidFill>
        <a:effectLst/>
      </p:bgPr>
    </p:bg>
    <p:spTree>
      <p:nvGrpSpPr>
        <p:cNvPr id="1" name="Shape 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" name="Google Shape;57;p11"/>
          <p:cNvSpPr txBox="1">
            <a:spLocks noGrp="1"/>
          </p:cNvSpPr>
          <p:nvPr>
            <p:ph type="body" idx="1"/>
          </p:nvPr>
        </p:nvSpPr>
        <p:spPr>
          <a:xfrm>
            <a:off x="1357312" y="240903"/>
            <a:ext cx="5893595" cy="241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SzPts val="1680"/>
              <a:buFont typeface="Avenir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58" name="Google Shape;58;p11"/>
          <p:cNvSpPr txBox="1">
            <a:spLocks noGrp="1"/>
          </p:cNvSpPr>
          <p:nvPr>
            <p:ph type="body" idx="2"/>
          </p:nvPr>
        </p:nvSpPr>
        <p:spPr>
          <a:xfrm>
            <a:off x="1357312" y="1446609"/>
            <a:ext cx="6429376" cy="3221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59" name="Google Shape;59;p11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Фото - 3 шт.">
  <p:cSld name="Фото - 3 шт.">
    <p:bg>
      <p:bgPr>
        <a:solidFill>
          <a:srgbClr val="222222"/>
        </a:solidFill>
        <a:effectLst/>
      </p:bgPr>
    </p:bg>
    <p:spTree>
      <p:nvGrpSpPr>
        <p:cNvPr id="1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>
            <a:spLocks noGrp="1"/>
          </p:cNvSpPr>
          <p:nvPr>
            <p:ph type="pic" idx="2"/>
          </p:nvPr>
        </p:nvSpPr>
        <p:spPr>
          <a:xfrm>
            <a:off x="4572398" y="0"/>
            <a:ext cx="3429001" cy="256505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09175" marR="0" lvl="0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653676" marR="0" lvl="1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098176" marR="0" lvl="2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542676" marR="0" lvl="3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1987176" marR="0" lvl="4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431676" marR="0" lvl="5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2876176" marR="0" lvl="6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320676" marR="0" lvl="7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3765176" marR="0" lvl="8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62" name="Google Shape;62;p12"/>
          <p:cNvSpPr>
            <a:spLocks noGrp="1"/>
          </p:cNvSpPr>
          <p:nvPr>
            <p:ph type="pic" idx="3"/>
          </p:nvPr>
        </p:nvSpPr>
        <p:spPr>
          <a:xfrm>
            <a:off x="4572000" y="2585144"/>
            <a:ext cx="3429001" cy="256505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09175" marR="0" lvl="0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653676" marR="0" lvl="1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098176" marR="0" lvl="2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542676" marR="0" lvl="3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1987176" marR="0" lvl="4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431676" marR="0" lvl="5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2876176" marR="0" lvl="6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320676" marR="0" lvl="7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3765176" marR="0" lvl="8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63" name="Google Shape;63;p12"/>
          <p:cNvSpPr>
            <a:spLocks noGrp="1"/>
          </p:cNvSpPr>
          <p:nvPr>
            <p:ph type="pic" idx="4"/>
          </p:nvPr>
        </p:nvSpPr>
        <p:spPr>
          <a:xfrm>
            <a:off x="1143000" y="0"/>
            <a:ext cx="3411141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09175" marR="0" lvl="0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653676" marR="0" lvl="1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098176" marR="0" lvl="2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542676" marR="0" lvl="3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1987176" marR="0" lvl="4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431676" marR="0" lvl="5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2876176" marR="0" lvl="6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320676" marR="0" lvl="7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3765176" marR="0" lvl="8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64" name="Google Shape;64;p12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Цитата">
  <p:cSld name="Цитата">
    <p:bg>
      <p:bgPr>
        <a:solidFill>
          <a:srgbClr val="222222"/>
        </a:solidFill>
        <a:effectLst/>
      </p:bgPr>
    </p:bg>
    <p:spTree>
      <p:nvGrpSpPr>
        <p:cNvPr id="1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/>
          <p:nvPr/>
        </p:nvSpPr>
        <p:spPr>
          <a:xfrm>
            <a:off x="1390798" y="1245691"/>
            <a:ext cx="6362304" cy="2757488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1244" y="0"/>
                </a:moveTo>
                <a:cubicBezTo>
                  <a:pt x="555" y="0"/>
                  <a:pt x="0" y="1283"/>
                  <a:pt x="0" y="2866"/>
                </a:cubicBezTo>
                <a:lnTo>
                  <a:pt x="0" y="104388"/>
                </a:lnTo>
                <a:cubicBezTo>
                  <a:pt x="0" y="105966"/>
                  <a:pt x="555" y="107255"/>
                  <a:pt x="1244" y="107255"/>
                </a:cubicBezTo>
                <a:lnTo>
                  <a:pt x="95716" y="107255"/>
                </a:lnTo>
                <a:lnTo>
                  <a:pt x="99166" y="120000"/>
                </a:lnTo>
                <a:lnTo>
                  <a:pt x="102616" y="107255"/>
                </a:lnTo>
                <a:lnTo>
                  <a:pt x="118755" y="107255"/>
                </a:lnTo>
                <a:cubicBezTo>
                  <a:pt x="119444" y="107255"/>
                  <a:pt x="120000" y="105966"/>
                  <a:pt x="120000" y="104388"/>
                </a:cubicBezTo>
                <a:lnTo>
                  <a:pt x="120000" y="2866"/>
                </a:lnTo>
                <a:cubicBezTo>
                  <a:pt x="120000" y="1283"/>
                  <a:pt x="119444" y="0"/>
                  <a:pt x="118755" y="0"/>
                </a:cubicBezTo>
                <a:lnTo>
                  <a:pt x="1244" y="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spcFirstLastPara="1" wrap="square" lIns="26775" tIns="26775" rIns="26775" bIns="26775" anchor="ctr" anchorCtr="0">
            <a:noAutofit/>
          </a:bodyPr>
          <a:lstStyle/>
          <a:p>
            <a:pPr marL="0" marR="0" lvl="0" indent="0" algn="ct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Font typeface="Arial"/>
              <a:buNone/>
            </a:pPr>
            <a:endParaRPr sz="1400" b="0" i="0" u="none" strike="noStrike" cap="none">
              <a:solidFill>
                <a:srgbClr val="FFFFFF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67" name="Google Shape;67;p13"/>
          <p:cNvSpPr txBox="1">
            <a:spLocks noGrp="1"/>
          </p:cNvSpPr>
          <p:nvPr>
            <p:ph type="body" idx="1"/>
          </p:nvPr>
        </p:nvSpPr>
        <p:spPr>
          <a:xfrm>
            <a:off x="1611808" y="1533673"/>
            <a:ext cx="5920384" cy="133373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80"/>
              <a:buFont typeface="Avenir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68" name="Google Shape;68;p13"/>
          <p:cNvSpPr txBox="1">
            <a:spLocks noGrp="1"/>
          </p:cNvSpPr>
          <p:nvPr>
            <p:ph type="body" idx="2"/>
          </p:nvPr>
        </p:nvSpPr>
        <p:spPr>
          <a:xfrm>
            <a:off x="1357312" y="4107656"/>
            <a:ext cx="6429376" cy="49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SzPts val="1680"/>
              <a:buFont typeface="Avenir"/>
              <a:buNone/>
              <a:defRPr sz="30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69" name="Google Shape;69;p13"/>
          <p:cNvSpPr txBox="1">
            <a:spLocks noGrp="1"/>
          </p:cNvSpPr>
          <p:nvPr>
            <p:ph type="body" idx="3"/>
          </p:nvPr>
        </p:nvSpPr>
        <p:spPr>
          <a:xfrm>
            <a:off x="1357312" y="240903"/>
            <a:ext cx="5893595" cy="241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SzPts val="1680"/>
              <a:buFont typeface="Avenir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70" name="Google Shape;70;p13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Цитата">
  <p:cSld name="Цитата 2">
    <p:bg>
      <p:bgPr>
        <a:solidFill>
          <a:schemeClr val="accent1"/>
        </a:solidFill>
        <a:effectLst/>
      </p:bgPr>
    </p:bg>
    <p:spTree>
      <p:nvGrpSpPr>
        <p:cNvPr id="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>
            <a:spLocks noGrp="1"/>
          </p:cNvSpPr>
          <p:nvPr>
            <p:ph type="body" idx="1"/>
          </p:nvPr>
        </p:nvSpPr>
        <p:spPr>
          <a:xfrm>
            <a:off x="4250531" y="1393031"/>
            <a:ext cx="3536157" cy="19026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FFFFFF"/>
              </a:buClr>
              <a:buSzPts val="1680"/>
              <a:buFont typeface="Avenir"/>
              <a:buNone/>
              <a:defRPr sz="4800" b="0" i="0" u="none" strike="noStrike" cap="none">
                <a:solidFill>
                  <a:srgbClr val="FFFFFF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73" name="Google Shape;73;p14"/>
          <p:cNvSpPr>
            <a:spLocks noGrp="1"/>
          </p:cNvSpPr>
          <p:nvPr>
            <p:ph type="pic" idx="2"/>
          </p:nvPr>
        </p:nvSpPr>
        <p:spPr>
          <a:xfrm>
            <a:off x="1143000" y="0"/>
            <a:ext cx="2893219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09175" marR="0" lvl="0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653676" marR="0" lvl="1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098176" marR="0" lvl="2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542676" marR="0" lvl="3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1987176" marR="0" lvl="4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431676" marR="0" lvl="5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2876176" marR="0" lvl="6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320676" marR="0" lvl="7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3765176" marR="0" lvl="8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74" name="Google Shape;74;p14"/>
          <p:cNvSpPr txBox="1">
            <a:spLocks noGrp="1"/>
          </p:cNvSpPr>
          <p:nvPr>
            <p:ph type="body" idx="3"/>
          </p:nvPr>
        </p:nvSpPr>
        <p:spPr>
          <a:xfrm>
            <a:off x="4250531" y="4086324"/>
            <a:ext cx="3536157" cy="4980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ctr" anchorCtr="0">
            <a:noAutofit/>
          </a:bodyPr>
          <a:lstStyle>
            <a:lvl1pPr marL="457200" marR="0" lvl="0" indent="-2286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232323"/>
              </a:buClr>
              <a:buSzPts val="1680"/>
              <a:buFont typeface="Avenir"/>
              <a:buNone/>
              <a:defRPr sz="3000" b="0" i="0" u="none" strike="noStrike" cap="none">
                <a:solidFill>
                  <a:srgbClr val="232323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75" name="Google Shape;75;p14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Фото">
  <p:cSld name="Фото">
    <p:bg>
      <p:bgPr>
        <a:solidFill>
          <a:srgbClr val="222222"/>
        </a:solidFill>
        <a:effectLst/>
      </p:bgPr>
    </p:bg>
    <p:spTree>
      <p:nvGrpSpPr>
        <p:cNvPr id="1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>
            <a:spLocks noGrp="1"/>
          </p:cNvSpPr>
          <p:nvPr>
            <p:ph type="pic" idx="2"/>
          </p:nvPr>
        </p:nvSpPr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09175" marR="0" lvl="0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653676" marR="0" lvl="1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098176" marR="0" lvl="2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542676" marR="0" lvl="3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1987176" marR="0" lvl="4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431676" marR="0" lvl="5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2876176" marR="0" lvl="6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320676" marR="0" lvl="7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3765176" marR="0" lvl="8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78" name="Google Shape;78;p15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">
  <p:cSld name="Пустой">
    <p:bg>
      <p:bgPr>
        <a:solidFill>
          <a:srgbClr val="222222"/>
        </a:solidFill>
        <a:effectLst/>
      </p:bgPr>
    </p:bg>
    <p:spTree>
      <p:nvGrpSpPr>
        <p:cNvPr id="1" name="Shape 7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" name="Google Shape;80;p16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Пустой">
  <p:cSld name="Пустой 2">
    <p:spTree>
      <p:nvGrpSpPr>
        <p:cNvPr id="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7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пункты">
  <p:cSld name="Заголовок и пункты">
    <p:bg>
      <p:bgPr>
        <a:solidFill>
          <a:srgbClr val="222222"/>
        </a:solidFill>
        <a:effectLst/>
      </p:bgPr>
    </p:bg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3"/>
          <p:cNvSpPr txBox="1">
            <a:spLocks noGrp="1"/>
          </p:cNvSpPr>
          <p:nvPr>
            <p:ph type="title"/>
          </p:nvPr>
        </p:nvSpPr>
        <p:spPr>
          <a:xfrm>
            <a:off x="1357312" y="810369"/>
            <a:ext cx="6429376" cy="381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17" name="Google Shape;17;p3"/>
          <p:cNvSpPr txBox="1">
            <a:spLocks noGrp="1"/>
          </p:cNvSpPr>
          <p:nvPr>
            <p:ph type="body" idx="1"/>
          </p:nvPr>
        </p:nvSpPr>
        <p:spPr>
          <a:xfrm>
            <a:off x="1357312" y="1446609"/>
            <a:ext cx="6429376" cy="3221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18" name="Google Shape;18;p3"/>
          <p:cNvSpPr/>
          <p:nvPr/>
        </p:nvSpPr>
        <p:spPr>
          <a:xfrm>
            <a:off x="571172" y="4572010"/>
            <a:ext cx="571202" cy="571501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19" name="Google Shape;19;p3" descr="loading-logo.png"/>
          <p:cNvPicPr preferRelativeResize="0"/>
          <p:nvPr/>
        </p:nvPicPr>
        <p:blipFill rotWithShape="1">
          <a:blip r:embed="rId2">
            <a:alphaModFix/>
          </a:blip>
          <a:srcRect/>
          <a:stretch/>
        </p:blipFill>
        <p:spPr>
          <a:xfrm>
            <a:off x="649826" y="4636176"/>
            <a:ext cx="413781" cy="443148"/>
          </a:xfrm>
          <a:prstGeom prst="rect">
            <a:avLst/>
          </a:prstGeom>
          <a:noFill/>
          <a:ln>
            <a:noFill/>
          </a:ln>
        </p:spPr>
      </p:pic>
      <p:sp>
        <p:nvSpPr>
          <p:cNvPr id="20" name="Google Shape;20;p3"/>
          <p:cNvSpPr/>
          <p:nvPr/>
        </p:nvSpPr>
        <p:spPr>
          <a:xfrm>
            <a:off x="571175" y="-1"/>
            <a:ext cx="571201" cy="190202"/>
          </a:xfrm>
          <a:prstGeom prst="rect">
            <a:avLst/>
          </a:prstGeom>
          <a:solidFill>
            <a:srgbClr val="E9EDF4"/>
          </a:solidFill>
          <a:ln>
            <a:noFill/>
          </a:ln>
        </p:spPr>
        <p:txBody>
          <a:bodyPr spcFirstLastPara="1" wrap="square" lIns="45700" tIns="45700" rIns="45700" bIns="457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Font typeface="Arial"/>
              <a:buNone/>
            </a:pPr>
            <a:endParaRPr sz="1400" b="0" i="0" u="none" strike="noStrike" cap="none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21" name="Google Shape;21;p3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подзаголовок" type="title">
  <p:cSld name="TITLE">
    <p:bg>
      <p:bgPr>
        <a:solidFill>
          <a:srgbClr val="222222"/>
        </a:solidFill>
        <a:effectLst/>
      </p:bgPr>
    </p:bg>
    <p:spTree>
      <p:nvGrpSpPr>
        <p:cNvPr id="1" name="Shape 2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3" name="Google Shape;23;p4"/>
          <p:cNvCxnSpPr/>
          <p:nvPr/>
        </p:nvCxnSpPr>
        <p:spPr>
          <a:xfrm rot="10800000" flipH="1">
            <a:off x="1357312" y="3238362"/>
            <a:ext cx="6429376" cy="139"/>
          </a:xfrm>
          <a:prstGeom prst="straightConnector1">
            <a:avLst/>
          </a:prstGeom>
          <a:noFill/>
          <a:ln w="12700" cap="flat" cmpd="sng">
            <a:solidFill>
              <a:srgbClr val="A6AAA9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24" name="Google Shape;24;p4"/>
          <p:cNvSpPr txBox="1">
            <a:spLocks noGrp="1"/>
          </p:cNvSpPr>
          <p:nvPr>
            <p:ph type="title"/>
          </p:nvPr>
        </p:nvSpPr>
        <p:spPr>
          <a:xfrm>
            <a:off x="1357312" y="3388816"/>
            <a:ext cx="6429376" cy="1426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8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25" name="Google Shape;25;p4"/>
          <p:cNvSpPr txBox="1">
            <a:spLocks noGrp="1"/>
          </p:cNvSpPr>
          <p:nvPr>
            <p:ph type="body" idx="1"/>
          </p:nvPr>
        </p:nvSpPr>
        <p:spPr>
          <a:xfrm>
            <a:off x="1357312" y="2250281"/>
            <a:ext cx="6429376" cy="951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26" name="Google Shape;26;p4"/>
          <p:cNvSpPr txBox="1">
            <a:spLocks noGrp="1"/>
          </p:cNvSpPr>
          <p:nvPr>
            <p:ph type="sldNum" idx="12"/>
          </p:nvPr>
        </p:nvSpPr>
        <p:spPr>
          <a:xfrm>
            <a:off x="7575660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Фото - горизонтально">
  <p:cSld name="Фото - горизонтально">
    <p:bg>
      <p:bgPr>
        <a:solidFill>
          <a:srgbClr val="222222"/>
        </a:solidFill>
        <a:effectLst/>
      </p:bgPr>
    </p:bg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5"/>
          <p:cNvSpPr>
            <a:spLocks noGrp="1"/>
          </p:cNvSpPr>
          <p:nvPr>
            <p:ph type="pic" idx="2"/>
          </p:nvPr>
        </p:nvSpPr>
        <p:spPr>
          <a:xfrm>
            <a:off x="1143000" y="0"/>
            <a:ext cx="6858000" cy="5143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09175" marR="0" lvl="0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653676" marR="0" lvl="1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098176" marR="0" lvl="2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542676" marR="0" lvl="3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1987176" marR="0" lvl="4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431676" marR="0" lvl="5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2876176" marR="0" lvl="6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320676" marR="0" lvl="7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3765176" marR="0" lvl="8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cxnSp>
        <p:nvCxnSpPr>
          <p:cNvPr id="29" name="Google Shape;29;p5"/>
          <p:cNvCxnSpPr/>
          <p:nvPr/>
        </p:nvCxnSpPr>
        <p:spPr>
          <a:xfrm rot="10800000" flipH="1">
            <a:off x="1357312" y="3238362"/>
            <a:ext cx="6429376" cy="139"/>
          </a:xfrm>
          <a:prstGeom prst="straightConnector1">
            <a:avLst/>
          </a:prstGeom>
          <a:noFill/>
          <a:ln w="12700" cap="flat" cmpd="sng">
            <a:solidFill>
              <a:srgbClr val="A6AAA9"/>
            </a:solidFill>
            <a:prstDash val="solid"/>
            <a:round/>
            <a:headEnd type="none" w="sm" len="sm"/>
            <a:tailEnd type="none" w="sm" len="sm"/>
          </a:ln>
        </p:spPr>
      </p:cxnSp>
      <p:sp>
        <p:nvSpPr>
          <p:cNvPr id="30" name="Google Shape;30;p5"/>
          <p:cNvSpPr txBox="1">
            <a:spLocks noGrp="1"/>
          </p:cNvSpPr>
          <p:nvPr>
            <p:ph type="title"/>
          </p:nvPr>
        </p:nvSpPr>
        <p:spPr>
          <a:xfrm>
            <a:off x="1357312" y="3388816"/>
            <a:ext cx="6429376" cy="1426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8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1" name="Google Shape;31;p5"/>
          <p:cNvSpPr txBox="1">
            <a:spLocks noGrp="1"/>
          </p:cNvSpPr>
          <p:nvPr>
            <p:ph type="body" idx="3"/>
          </p:nvPr>
        </p:nvSpPr>
        <p:spPr>
          <a:xfrm>
            <a:off x="1357312" y="2250281"/>
            <a:ext cx="6429376" cy="951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32" name="Google Shape;32;p5"/>
          <p:cNvSpPr txBox="1">
            <a:spLocks noGrp="1"/>
          </p:cNvSpPr>
          <p:nvPr>
            <p:ph type="sldNum" idx="12"/>
          </p:nvPr>
        </p:nvSpPr>
        <p:spPr>
          <a:xfrm>
            <a:off x="7575660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и подзаголовок">
  <p:cSld name="Заголовок и подзаголовок">
    <p:spTree>
      <p:nvGrpSpPr>
        <p:cNvPr id="1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4" name="Google Shape;34;p6"/>
          <p:cNvCxnSpPr/>
          <p:nvPr/>
        </p:nvCxnSpPr>
        <p:spPr>
          <a:xfrm rot="10800000" flipH="1">
            <a:off x="1357312" y="3238362"/>
            <a:ext cx="6429376" cy="139"/>
          </a:xfrm>
          <a:prstGeom prst="straightConnector1">
            <a:avLst/>
          </a:prstGeom>
          <a:noFill/>
          <a:ln w="12700" cap="flat" cmpd="sng">
            <a:solidFill>
              <a:srgbClr val="A6AAA9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35" name="Google Shape;35;p6"/>
          <p:cNvSpPr txBox="1">
            <a:spLocks noGrp="1"/>
          </p:cNvSpPr>
          <p:nvPr>
            <p:ph type="title"/>
          </p:nvPr>
        </p:nvSpPr>
        <p:spPr>
          <a:xfrm>
            <a:off x="1357312" y="3388816"/>
            <a:ext cx="6429376" cy="142651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8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36" name="Google Shape;36;p6"/>
          <p:cNvSpPr txBox="1">
            <a:spLocks noGrp="1"/>
          </p:cNvSpPr>
          <p:nvPr>
            <p:ph type="body" idx="1"/>
          </p:nvPr>
        </p:nvSpPr>
        <p:spPr>
          <a:xfrm>
            <a:off x="1357312" y="2250281"/>
            <a:ext cx="6429376" cy="9510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1371600" marR="0" lvl="2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1828800" marR="0" lvl="3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2286000" marR="0" lvl="4" indent="-228600" algn="l" rtl="0">
              <a:lnSpc>
                <a:spcPct val="80000"/>
              </a:lnSpc>
              <a:spcBef>
                <a:spcPts val="1200"/>
              </a:spcBef>
              <a:spcAft>
                <a:spcPts val="0"/>
              </a:spcAft>
              <a:buClr>
                <a:srgbClr val="A6AAA9"/>
              </a:buClr>
              <a:buSzPts val="1680"/>
              <a:buFont typeface="Avenir"/>
              <a:buNone/>
              <a:defRPr sz="2600" b="0" i="0" u="none" strike="noStrike" cap="none">
                <a:solidFill>
                  <a:srgbClr val="A6AAA9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37" name="Google Shape;37;p6"/>
          <p:cNvSpPr txBox="1">
            <a:spLocks noGrp="1"/>
          </p:cNvSpPr>
          <p:nvPr>
            <p:ph type="sldNum" idx="12"/>
          </p:nvPr>
        </p:nvSpPr>
        <p:spPr>
          <a:xfrm>
            <a:off x="7558478" y="221009"/>
            <a:ext cx="212578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matchingName="Заголовок - по центру">
  <p:cSld name="Заголовок - по центру">
    <p:bg>
      <p:bgPr>
        <a:solidFill>
          <a:srgbClr val="222222"/>
        </a:solidFill>
        <a:effectLst/>
      </p:bgPr>
    </p:bg>
    <p:spTree>
      <p:nvGrpSpPr>
        <p:cNvPr id="1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>
            <a:spLocks noGrp="1"/>
          </p:cNvSpPr>
          <p:nvPr>
            <p:ph type="title"/>
          </p:nvPr>
        </p:nvSpPr>
        <p:spPr>
          <a:xfrm>
            <a:off x="1357312" y="2129730"/>
            <a:ext cx="6429376" cy="238422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88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0" name="Google Shape;40;p7"/>
          <p:cNvSpPr txBox="1">
            <a:spLocks noGrp="1"/>
          </p:cNvSpPr>
          <p:nvPr>
            <p:ph type="sldNum" idx="12"/>
          </p:nvPr>
        </p:nvSpPr>
        <p:spPr>
          <a:xfrm>
            <a:off x="7575660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- вверху">
  <p:cSld name="Заголовок - вверху">
    <p:spTree>
      <p:nvGrpSpPr>
        <p:cNvPr id="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8"/>
          <p:cNvSpPr txBox="1">
            <a:spLocks noGrp="1"/>
          </p:cNvSpPr>
          <p:nvPr>
            <p:ph type="body" idx="1"/>
          </p:nvPr>
        </p:nvSpPr>
        <p:spPr>
          <a:xfrm>
            <a:off x="1357312" y="240903"/>
            <a:ext cx="5893595" cy="241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SzPts val="1680"/>
              <a:buFont typeface="Avenir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43" name="Google Shape;43;p8"/>
          <p:cNvSpPr txBox="1">
            <a:spLocks noGrp="1"/>
          </p:cNvSpPr>
          <p:nvPr>
            <p:ph type="title"/>
          </p:nvPr>
        </p:nvSpPr>
        <p:spPr>
          <a:xfrm>
            <a:off x="1357312" y="810369"/>
            <a:ext cx="6429376" cy="381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4" name="Google Shape;44;p8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 и пункты, дополн.">
  <p:cSld name="Заголовок и пункты, дополн.">
    <p:spTree>
      <p:nvGrpSpPr>
        <p:cNvPr id="1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 txBox="1">
            <a:spLocks noGrp="1"/>
          </p:cNvSpPr>
          <p:nvPr>
            <p:ph type="body" idx="1"/>
          </p:nvPr>
        </p:nvSpPr>
        <p:spPr>
          <a:xfrm>
            <a:off x="1357312" y="240903"/>
            <a:ext cx="5893595" cy="241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SzPts val="1680"/>
              <a:buFont typeface="Avenir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47" name="Google Shape;47;p9"/>
          <p:cNvSpPr txBox="1">
            <a:spLocks noGrp="1"/>
          </p:cNvSpPr>
          <p:nvPr>
            <p:ph type="title"/>
          </p:nvPr>
        </p:nvSpPr>
        <p:spPr>
          <a:xfrm>
            <a:off x="1357312" y="810369"/>
            <a:ext cx="6429376" cy="381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48" name="Google Shape;48;p9"/>
          <p:cNvSpPr txBox="1">
            <a:spLocks noGrp="1"/>
          </p:cNvSpPr>
          <p:nvPr>
            <p:ph type="body" idx="2"/>
          </p:nvPr>
        </p:nvSpPr>
        <p:spPr>
          <a:xfrm>
            <a:off x="1357312" y="1446609"/>
            <a:ext cx="6429376" cy="3221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680"/>
              <a:buFont typeface="Avenir"/>
              <a:buChar char="▸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49" name="Google Shape;49;p9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Заголовок, пункты и фото">
  <p:cSld name="Заголовок, пункты и фото">
    <p:bg>
      <p:bgPr>
        <a:solidFill>
          <a:srgbClr val="222222"/>
        </a:solidFill>
        <a:effectLst/>
      </p:bgPr>
    </p:bg>
    <p:spTree>
      <p:nvGrpSpPr>
        <p:cNvPr id="1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p10"/>
          <p:cNvSpPr txBox="1">
            <a:spLocks noGrp="1"/>
          </p:cNvSpPr>
          <p:nvPr>
            <p:ph type="body" idx="1"/>
          </p:nvPr>
        </p:nvSpPr>
        <p:spPr>
          <a:xfrm>
            <a:off x="1357312" y="240903"/>
            <a:ext cx="5893595" cy="2413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b" anchorCtr="0">
            <a:noAutofit/>
          </a:bodyPr>
          <a:lstStyle>
            <a:lvl1pPr marL="457200" marR="0" lvl="0" indent="-228600" algn="l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SzPts val="1680"/>
              <a:buFont typeface="Avenir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52" name="Google Shape;52;p10"/>
          <p:cNvSpPr>
            <a:spLocks noGrp="1"/>
          </p:cNvSpPr>
          <p:nvPr>
            <p:ph type="pic" idx="2"/>
          </p:nvPr>
        </p:nvSpPr>
        <p:spPr>
          <a:xfrm>
            <a:off x="4893468" y="810369"/>
            <a:ext cx="2893220" cy="411212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209175" marR="0" lvl="0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653676" marR="0" lvl="1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098176" marR="0" lvl="2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542676" marR="0" lvl="3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1987176" marR="0" lvl="4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431676" marR="0" lvl="5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2876176" marR="0" lvl="6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320676" marR="0" lvl="7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3765176" marR="0" lvl="8" indent="-209175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53" name="Google Shape;53;p10"/>
          <p:cNvSpPr txBox="1">
            <a:spLocks noGrp="1"/>
          </p:cNvSpPr>
          <p:nvPr>
            <p:ph type="title"/>
          </p:nvPr>
        </p:nvSpPr>
        <p:spPr>
          <a:xfrm>
            <a:off x="1357312" y="810369"/>
            <a:ext cx="3321845" cy="381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54" name="Google Shape;54;p10"/>
          <p:cNvSpPr txBox="1">
            <a:spLocks noGrp="1"/>
          </p:cNvSpPr>
          <p:nvPr>
            <p:ph type="body" idx="3"/>
          </p:nvPr>
        </p:nvSpPr>
        <p:spPr>
          <a:xfrm>
            <a:off x="1357312" y="1446609"/>
            <a:ext cx="3321845" cy="3221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21944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70"/>
              <a:buFont typeface="Avenir"/>
              <a:buChar char="▸"/>
              <a:defRPr sz="14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21944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70"/>
              <a:buFont typeface="Avenir"/>
              <a:buChar char="▸"/>
              <a:defRPr sz="14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21944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70"/>
              <a:buFont typeface="Avenir"/>
              <a:buChar char="▸"/>
              <a:defRPr sz="14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21944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70"/>
              <a:buFont typeface="Avenir"/>
              <a:buChar char="▸"/>
              <a:defRPr sz="14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21944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70"/>
              <a:buFont typeface="Avenir"/>
              <a:buChar char="▸"/>
              <a:defRPr sz="14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55" name="Google Shape;55;p10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6" name="Google Shape;6;p1"/>
          <p:cNvCxnSpPr/>
          <p:nvPr/>
        </p:nvCxnSpPr>
        <p:spPr>
          <a:xfrm rot="10800000" flipH="1">
            <a:off x="1357312" y="523737"/>
            <a:ext cx="6429376" cy="139"/>
          </a:xfrm>
          <a:prstGeom prst="straightConnector1">
            <a:avLst/>
          </a:prstGeom>
          <a:noFill/>
          <a:ln w="9525" cap="flat" cmpd="sng">
            <a:solidFill>
              <a:srgbClr val="A6AAA9"/>
            </a:solidFill>
            <a:prstDash val="solid"/>
            <a:miter lim="8000"/>
            <a:headEnd type="none" w="sm" len="sm"/>
            <a:tailEnd type="none" w="sm" len="sm"/>
          </a:ln>
        </p:spPr>
      </p:cxnSp>
      <p:sp>
        <p:nvSpPr>
          <p:cNvPr id="7" name="Google Shape;7;p1"/>
          <p:cNvSpPr txBox="1">
            <a:spLocks noGrp="1"/>
          </p:cNvSpPr>
          <p:nvPr>
            <p:ph type="title"/>
          </p:nvPr>
        </p:nvSpPr>
        <p:spPr>
          <a:xfrm>
            <a:off x="1357312" y="810369"/>
            <a:ext cx="6429376" cy="38174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0" marR="0" lvl="0" indent="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228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457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685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9144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11430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13716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16002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1828800" algn="l" rtl="0">
              <a:lnSpc>
                <a:spcPct val="80000"/>
              </a:lnSpc>
              <a:spcBef>
                <a:spcPts val="1400"/>
              </a:spcBef>
              <a:spcAft>
                <a:spcPts val="0"/>
              </a:spcAft>
              <a:buClr>
                <a:schemeClr val="accent1"/>
              </a:buClr>
              <a:buSzPts val="1400"/>
              <a:buFont typeface="Arial"/>
              <a:buNone/>
              <a:defRPr sz="3000" b="0" i="0" u="none" strike="noStrike" cap="none">
                <a:solidFill>
                  <a:schemeClr val="accent1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body" idx="1"/>
          </p:nvPr>
        </p:nvSpPr>
        <p:spPr>
          <a:xfrm>
            <a:off x="1357312" y="1446609"/>
            <a:ext cx="6429376" cy="322138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marR="0" lvl="0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1pPr>
            <a:lvl2pPr marL="914400" marR="0" lvl="1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2pPr>
            <a:lvl3pPr marL="1371600" marR="0" lvl="2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3pPr>
            <a:lvl4pPr marL="1828800" marR="0" lvl="3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4pPr>
            <a:lvl5pPr marL="2286000" marR="0" lvl="4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5pPr>
            <a:lvl6pPr marL="2743200" marR="0" lvl="5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6pPr>
            <a:lvl7pPr marL="3200400" marR="0" lvl="6" indent="-335278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7pPr>
            <a:lvl8pPr marL="3657600" marR="0" lvl="7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8pPr>
            <a:lvl9pPr marL="4114800" marR="0" lvl="8" indent="-335279" algn="l" rtl="0">
              <a:lnSpc>
                <a:spcPct val="100000"/>
              </a:lnSpc>
              <a:spcBef>
                <a:spcPts val="1400"/>
              </a:spcBef>
              <a:spcAft>
                <a:spcPts val="0"/>
              </a:spcAft>
              <a:buClr>
                <a:srgbClr val="38A3D5"/>
              </a:buClr>
              <a:buSzPts val="1680"/>
              <a:buFont typeface="Avenir"/>
              <a:buChar char="‣"/>
              <a:defRPr sz="1600" b="0" i="0" u="none" strike="noStrike" cap="none">
                <a:solidFill>
                  <a:srgbClr val="838787"/>
                </a:solidFill>
                <a:latin typeface="Avenir"/>
                <a:ea typeface="Avenir"/>
                <a:cs typeface="Avenir"/>
                <a:sym typeface="Avenir"/>
              </a:defRPr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sldNum" idx="12"/>
          </p:nvPr>
        </p:nvSpPr>
        <p:spPr>
          <a:xfrm>
            <a:off x="7571537" y="227707"/>
            <a:ext cx="212577" cy="2313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>
            <a:lvl1pPr marL="0" marR="0" lvl="0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1pPr>
            <a:lvl2pPr marL="0" marR="0" lvl="1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2pPr>
            <a:lvl3pPr marL="0" marR="0" lvl="2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3pPr>
            <a:lvl4pPr marL="0" marR="0" lvl="3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4pPr>
            <a:lvl5pPr marL="0" marR="0" lvl="4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5pPr>
            <a:lvl6pPr marL="0" marR="0" lvl="5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6pPr>
            <a:lvl7pPr marL="0" marR="0" lvl="6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7pPr>
            <a:lvl8pPr marL="0" marR="0" lvl="7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8pPr>
            <a:lvl9pPr marL="0" marR="0" lvl="8" indent="0" algn="r" rtl="0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>
                <a:srgbClr val="838787"/>
              </a:buClr>
              <a:buFont typeface="Arial"/>
              <a:buNone/>
              <a:defRPr sz="1200" b="0" i="0" u="none" strike="noStrike" cap="none">
                <a:solidFill>
                  <a:srgbClr val="838787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 sz="1400">
              <a:solidFill>
                <a:srgbClr val="000000"/>
              </a:solidFill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  <p:sldLayoutId id="2147483659" r:id="rId12"/>
    <p:sldLayoutId id="2147483660" r:id="rId13"/>
    <p:sldLayoutId id="2147483661" r:id="rId14"/>
    <p:sldLayoutId id="2147483662" r:id="rId15"/>
    <p:sldLayoutId id="2147483663" r:id="rId16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9EDF4"/>
        </a:solidFill>
        <a:effectLst/>
      </p:bgPr>
    </p:bg>
    <p:spTree>
      <p:nvGrpSpPr>
        <p:cNvPr id="1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7" name="Google Shape;87;p18"/>
          <p:cNvPicPr preferRelativeResize="0">
            <a:picLocks noGrp="1"/>
          </p:cNvPicPr>
          <p:nvPr>
            <p:ph type="pic" idx="2"/>
          </p:nvPr>
        </p:nvPicPr>
        <p:blipFill rotWithShape="1">
          <a:blip r:embed="rId3">
            <a:alphaModFix/>
          </a:blip>
          <a:srcRect l="347" r="347"/>
          <a:stretch/>
        </p:blipFill>
        <p:spPr>
          <a:xfrm>
            <a:off x="785716" y="1173343"/>
            <a:ext cx="2667900" cy="2686500"/>
          </a:xfrm>
          <a:prstGeom prst="rect">
            <a:avLst/>
          </a:prstGeom>
          <a:noFill/>
          <a:ln>
            <a:noFill/>
          </a:ln>
        </p:spPr>
      </p:pic>
      <p:sp>
        <p:nvSpPr>
          <p:cNvPr id="88" name="Google Shape;88;p18"/>
          <p:cNvSpPr txBox="1">
            <a:spLocks noGrp="1"/>
          </p:cNvSpPr>
          <p:nvPr>
            <p:ph type="title"/>
          </p:nvPr>
        </p:nvSpPr>
        <p:spPr>
          <a:xfrm>
            <a:off x="3929400" y="913961"/>
            <a:ext cx="3536100" cy="282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BDC2CA"/>
              </a:buClr>
              <a:buFont typeface="Arial"/>
              <a:buNone/>
            </a:pPr>
            <a:r>
              <a:rPr lang="en-US" sz="1600">
                <a:solidFill>
                  <a:srgbClr val="BDC2CA"/>
                </a:solidFill>
              </a:rPr>
              <a:t>JavaScript. Базовый уровень</a:t>
            </a:r>
            <a:endParaRPr/>
          </a:p>
        </p:txBody>
      </p:sp>
      <p:sp>
        <p:nvSpPr>
          <p:cNvPr id="89" name="Google Shape;89;p18"/>
          <p:cNvSpPr txBox="1">
            <a:spLocks noGrp="1"/>
          </p:cNvSpPr>
          <p:nvPr>
            <p:ph type="body" idx="1"/>
          </p:nvPr>
        </p:nvSpPr>
        <p:spPr>
          <a:xfrm>
            <a:off x="3947259" y="1226598"/>
            <a:ext cx="3266700" cy="38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b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venir"/>
              <a:buNone/>
            </a:pPr>
            <a:r>
              <a:rPr lang="en-US" sz="2000" b="1">
                <a:solidFill>
                  <a:srgbClr val="4C5D6E"/>
                </a:solidFill>
              </a:rPr>
              <a:t>Урок 1</a:t>
            </a:r>
            <a:endParaRPr/>
          </a:p>
        </p:txBody>
      </p:sp>
      <p:sp>
        <p:nvSpPr>
          <p:cNvPr id="90" name="Google Shape;90;p18"/>
          <p:cNvSpPr/>
          <p:nvPr/>
        </p:nvSpPr>
        <p:spPr>
          <a:xfrm>
            <a:off x="3947250" y="1828975"/>
            <a:ext cx="4206300" cy="1194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26775" tIns="26775" rIns="26775" bIns="26775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4000">
                <a:solidFill>
                  <a:srgbClr val="4C5D6E"/>
                </a:solidFill>
              </a:rPr>
              <a:t>Основы языка JavaScript</a:t>
            </a:r>
            <a:endParaRPr/>
          </a:p>
        </p:txBody>
      </p:sp>
      <p:sp>
        <p:nvSpPr>
          <p:cNvPr id="91" name="Google Shape;91;p18"/>
          <p:cNvSpPr/>
          <p:nvPr/>
        </p:nvSpPr>
        <p:spPr>
          <a:xfrm>
            <a:off x="3929400" y="3361250"/>
            <a:ext cx="4600800" cy="759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675" tIns="45675" rIns="45675" bIns="45675" anchor="ctr" anchorCtr="0">
            <a:noAutofit/>
          </a:bodyPr>
          <a:lstStyle/>
          <a:p>
            <a:pPr marL="0" lvl="0" indent="0" algn="just" rtl="0">
              <a:lnSpc>
                <a:spcPct val="114000"/>
              </a:lnSpc>
              <a:spcBef>
                <a:spcPts val="1000"/>
              </a:spcBef>
              <a:spcAft>
                <a:spcPts val="1000"/>
              </a:spcAft>
              <a:buClr>
                <a:srgbClr val="000000"/>
              </a:buClr>
              <a:buSzPts val="1100"/>
              <a:buFont typeface="Arial"/>
              <a:buNone/>
            </a:pPr>
            <a:r>
              <a:rPr lang="en-US" sz="1600">
                <a:solidFill>
                  <a:srgbClr val="ABB1B9"/>
                </a:solidFill>
              </a:rPr>
              <a:t>Общее знакомство с JavaScript, создание первого кода и его запуск.</a:t>
            </a:r>
            <a:endParaRPr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26"/>
          <p:cNvSpPr/>
          <p:nvPr/>
        </p:nvSpPr>
        <p:spPr>
          <a:xfrm>
            <a:off x="1142375" y="220925"/>
            <a:ext cx="6854400" cy="42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1600"/>
              <a:buAutoNum type="arabicPeriod" startAt="3"/>
            </a:pPr>
            <a:r>
              <a:rPr lang="en-US" sz="1600">
                <a:solidFill>
                  <a:srgbClr val="2C2D30"/>
                </a:solidFill>
              </a:rPr>
              <a:t>При загрузке страницы браузером происходит построение DOM-модели.  </a:t>
            </a:r>
            <a:endParaRPr sz="1600">
              <a:solidFill>
                <a:srgbClr val="2C2D30"/>
              </a:solidFill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1600"/>
              <a:buAutoNum type="arabicPeriod" startAt="3"/>
            </a:pPr>
            <a:r>
              <a:rPr lang="en-US" sz="1600">
                <a:solidFill>
                  <a:srgbClr val="2C2D30"/>
                </a:solidFill>
              </a:rPr>
              <a:t>Браузер выполняет JavaScript-код в момент обнаружения. При этом нужно помнить, что код выполняется вплоть до закрытия страницы, а не до окончания ее формирования (как это происходит, например, в PHP).</a:t>
            </a:r>
            <a:endParaRPr sz="160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27"/>
          <p:cNvSpPr/>
          <p:nvPr/>
        </p:nvSpPr>
        <p:spPr>
          <a:xfrm>
            <a:off x="1142375" y="200225"/>
            <a:ext cx="6854400" cy="4315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lvl="0" indent="0" algn="l" rtl="0">
              <a:spcBef>
                <a:spcPts val="1000"/>
              </a:spcBef>
              <a:spcAft>
                <a:spcPts val="0"/>
              </a:spcAft>
              <a:buNone/>
            </a:pPr>
            <a:r>
              <a:rPr lang="en-US" sz="1600" dirty="0" err="1">
                <a:solidFill>
                  <a:srgbClr val="2C2D30"/>
                </a:solidFill>
              </a:rPr>
              <a:t>Актуальные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версии</a:t>
            </a:r>
            <a:r>
              <a:rPr lang="en-US" sz="1600" dirty="0">
                <a:solidFill>
                  <a:srgbClr val="2C2D30"/>
                </a:solidFill>
              </a:rPr>
              <a:t> JavaScript </a:t>
            </a:r>
            <a:r>
              <a:rPr lang="en-US" sz="1600" dirty="0" err="1">
                <a:solidFill>
                  <a:srgbClr val="2C2D30"/>
                </a:solidFill>
              </a:rPr>
              <a:t>имеют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высокую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производительность</a:t>
            </a:r>
            <a:r>
              <a:rPr lang="en-US" sz="1600" dirty="0">
                <a:solidFill>
                  <a:srgbClr val="2C2D30"/>
                </a:solidFill>
              </a:rPr>
              <a:t>, </a:t>
            </a:r>
            <a:r>
              <a:rPr lang="en-US" sz="1600" dirty="0" err="1">
                <a:solidFill>
                  <a:srgbClr val="2C2D30"/>
                </a:solidFill>
              </a:rPr>
              <a:t>почти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не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уступая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по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скорости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классическим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языкам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программирования</a:t>
            </a:r>
            <a:r>
              <a:rPr lang="en-US" sz="1600" dirty="0">
                <a:solidFill>
                  <a:srgbClr val="2C2D30"/>
                </a:solidFill>
              </a:rPr>
              <a:t>. </a:t>
            </a:r>
            <a:r>
              <a:rPr lang="en-US" sz="1600" dirty="0" err="1">
                <a:solidFill>
                  <a:srgbClr val="2C2D30"/>
                </a:solidFill>
              </a:rPr>
              <a:t>Но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надо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понимать</a:t>
            </a:r>
            <a:r>
              <a:rPr lang="en-US" sz="1600" dirty="0">
                <a:solidFill>
                  <a:srgbClr val="2C2D30"/>
                </a:solidFill>
              </a:rPr>
              <a:t>, </a:t>
            </a:r>
            <a:r>
              <a:rPr lang="en-US" sz="1600" dirty="0" err="1">
                <a:solidFill>
                  <a:srgbClr val="2C2D30"/>
                </a:solidFill>
              </a:rPr>
              <a:t>что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код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выполняется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на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стороне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клиента</a:t>
            </a:r>
            <a:r>
              <a:rPr lang="en-US" sz="1600" dirty="0">
                <a:solidFill>
                  <a:srgbClr val="2C2D30"/>
                </a:solidFill>
              </a:rPr>
              <a:t> и </a:t>
            </a:r>
            <a:r>
              <a:rPr lang="en-US" sz="1600" dirty="0" err="1">
                <a:solidFill>
                  <a:srgbClr val="2C2D30"/>
                </a:solidFill>
              </a:rPr>
              <a:t>расходует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именно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клиентские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ресурсы</a:t>
            </a:r>
            <a:r>
              <a:rPr lang="en-US" sz="1600" dirty="0">
                <a:solidFill>
                  <a:srgbClr val="2C2D30"/>
                </a:solidFill>
              </a:rPr>
              <a:t>, а </a:t>
            </a:r>
            <a:r>
              <a:rPr lang="en-US" sz="1600" dirty="0" err="1">
                <a:solidFill>
                  <a:srgbClr val="2C2D30"/>
                </a:solidFill>
              </a:rPr>
              <a:t>не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ресурсы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сервера</a:t>
            </a:r>
            <a:r>
              <a:rPr lang="en-US" sz="1600" dirty="0">
                <a:solidFill>
                  <a:srgbClr val="2C2D30"/>
                </a:solidFill>
              </a:rPr>
              <a:t>.</a:t>
            </a:r>
            <a:endParaRPr sz="1600" dirty="0"/>
          </a:p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1600" dirty="0">
              <a:solidFill>
                <a:srgbClr val="2C2D30"/>
              </a:solidFill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4" name="Google Shape;144;p28"/>
          <p:cNvSpPr/>
          <p:nvPr/>
        </p:nvSpPr>
        <p:spPr>
          <a:xfrm>
            <a:off x="1142399" y="571450"/>
            <a:ext cx="6854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3200">
                <a:solidFill>
                  <a:srgbClr val="4C5D6E"/>
                </a:solidFill>
              </a:rPr>
              <a:t>Подключение JavaScript-кода к странице</a:t>
            </a:r>
            <a:endParaRPr/>
          </a:p>
        </p:txBody>
      </p:sp>
      <p:pic>
        <p:nvPicPr>
          <p:cNvPr id="145" name="Google Shape;145;p28" descr="Снимок экрана 2017-03-14 в 13.46.52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2400" y="2032675"/>
            <a:ext cx="6854399" cy="2190357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0" name="Google Shape;150;p29"/>
          <p:cNvSpPr/>
          <p:nvPr/>
        </p:nvSpPr>
        <p:spPr>
          <a:xfrm>
            <a:off x="1142399" y="571450"/>
            <a:ext cx="6854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3200">
                <a:solidFill>
                  <a:srgbClr val="4C5D6E"/>
                </a:solidFill>
              </a:rPr>
              <a:t>Подключение JavaScript-кода к странице</a:t>
            </a:r>
            <a:endParaRPr/>
          </a:p>
        </p:txBody>
      </p:sp>
      <p:pic>
        <p:nvPicPr>
          <p:cNvPr id="151" name="Google Shape;151;p29" descr="Снимок экрана 2017-03-14 в 13.48.29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4800" y="2833400"/>
            <a:ext cx="6854400" cy="444664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9" descr="Снимок экрана 2017-03-14 в 13.48.21.png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44800" y="2098750"/>
            <a:ext cx="6854399" cy="4331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5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7" name="Google Shape;157;p30"/>
          <p:cNvSpPr/>
          <p:nvPr/>
        </p:nvSpPr>
        <p:spPr>
          <a:xfrm>
            <a:off x="1142400" y="571450"/>
            <a:ext cx="6854400" cy="39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9F9FB"/>
                </a:solidFill>
              </a:rPr>
              <a:t>Структура кода</a:t>
            </a:r>
            <a:endParaRPr sz="3200">
              <a:solidFill>
                <a:srgbClr val="F9F9FB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2" name="Google Shape;162;p31"/>
          <p:cNvSpPr/>
          <p:nvPr/>
        </p:nvSpPr>
        <p:spPr>
          <a:xfrm>
            <a:off x="1142399" y="571450"/>
            <a:ext cx="6854402" cy="1143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3200">
                <a:solidFill>
                  <a:srgbClr val="4C5D6E"/>
                </a:solidFill>
              </a:rPr>
              <a:t>Структура кода</a:t>
            </a:r>
            <a:endParaRPr/>
          </a:p>
        </p:txBody>
      </p:sp>
      <p:sp>
        <p:nvSpPr>
          <p:cNvPr id="163" name="Google Shape;163;p31"/>
          <p:cNvSpPr/>
          <p:nvPr/>
        </p:nvSpPr>
        <p:spPr>
          <a:xfrm>
            <a:off x="1142375" y="1643150"/>
            <a:ext cx="6854400" cy="28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600"/>
              <a:t>В языке JavaScript-код состоит из команд. Сама по себе команда описывает операцию. Набор команд, из которых состоит код, и задает поведение страницы.</a:t>
            </a:r>
            <a:endParaRPr sz="1600">
              <a:solidFill>
                <a:srgbClr val="2C2D30"/>
              </a:solidFill>
            </a:endParaRPr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" name="Google Shape;168;p32"/>
          <p:cNvSpPr/>
          <p:nvPr/>
        </p:nvSpPr>
        <p:spPr>
          <a:xfrm>
            <a:off x="1142399" y="571450"/>
            <a:ext cx="6854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3200">
                <a:solidFill>
                  <a:srgbClr val="4C5D6E"/>
                </a:solidFill>
              </a:rPr>
              <a:t>Структура кода</a:t>
            </a:r>
            <a:endParaRPr/>
          </a:p>
        </p:txBody>
      </p:sp>
      <p:pic>
        <p:nvPicPr>
          <p:cNvPr id="169" name="Google Shape;169;p32" descr="Снимок экрана 2017-03-14 в 17.10.11.png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142400" y="1970400"/>
            <a:ext cx="5989450" cy="17370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" name="Google Shape;174;p33"/>
          <p:cNvSpPr/>
          <p:nvPr/>
        </p:nvSpPr>
        <p:spPr>
          <a:xfrm>
            <a:off x="1142400" y="571450"/>
            <a:ext cx="6854400" cy="39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9F9FB"/>
                </a:solidFill>
              </a:rPr>
              <a:t>Типы данных</a:t>
            </a:r>
            <a:endParaRPr sz="3200">
              <a:solidFill>
                <a:srgbClr val="F9F9FB"/>
              </a:solidFill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9" name="Google Shape;179;p34"/>
          <p:cNvSpPr/>
          <p:nvPr/>
        </p:nvSpPr>
        <p:spPr>
          <a:xfrm>
            <a:off x="1142375" y="711125"/>
            <a:ext cx="2958600" cy="3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Number. </a:t>
            </a:r>
            <a:endParaRPr sz="1600"/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String. </a:t>
            </a:r>
            <a:endParaRPr sz="1600"/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/>
            </a:pPr>
            <a:r>
              <a:rPr lang="en-US" sz="1600"/>
              <a:t>Boolean. </a:t>
            </a:r>
            <a:endParaRPr sz="1600">
              <a:solidFill>
                <a:srgbClr val="2C2D30"/>
              </a:solidFill>
            </a:endParaRPr>
          </a:p>
        </p:txBody>
      </p:sp>
      <p:sp>
        <p:nvSpPr>
          <p:cNvPr id="180" name="Google Shape;180;p34"/>
          <p:cNvSpPr/>
          <p:nvPr/>
        </p:nvSpPr>
        <p:spPr>
          <a:xfrm>
            <a:off x="4656525" y="669600"/>
            <a:ext cx="2958600" cy="380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 startAt="4"/>
            </a:pPr>
            <a:r>
              <a:rPr lang="en-US" sz="1600"/>
              <a:t>Null. </a:t>
            </a:r>
            <a:endParaRPr sz="1600"/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 startAt="4"/>
            </a:pPr>
            <a:r>
              <a:rPr lang="en-US" sz="1600"/>
              <a:t>Undefined. </a:t>
            </a:r>
            <a:endParaRPr sz="1600"/>
          </a:p>
          <a:p>
            <a:pPr marL="457200" marR="0" lvl="0" indent="-330200" algn="l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SzPts val="1600"/>
              <a:buAutoNum type="arabicPeriod" startAt="4"/>
            </a:pPr>
            <a:r>
              <a:rPr lang="en-US" sz="1600"/>
              <a:t>Object.</a:t>
            </a:r>
            <a:endParaRPr sz="1600">
              <a:solidFill>
                <a:srgbClr val="2C2D30"/>
              </a:solidFill>
            </a:endParaRPr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4C5D6E"/>
        </a:solidFill>
        <a:effectLst/>
      </p:bgPr>
    </p:bg>
    <p:spTree>
      <p:nvGrpSpPr>
        <p:cNvPr id="1" name="Shape 1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5" name="Google Shape;185;p35"/>
          <p:cNvSpPr/>
          <p:nvPr/>
        </p:nvSpPr>
        <p:spPr>
          <a:xfrm>
            <a:off x="1142400" y="571450"/>
            <a:ext cx="6854400" cy="39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9F9FB"/>
                </a:solidFill>
              </a:rPr>
              <a:t>Практическое задание</a:t>
            </a:r>
            <a:endParaRPr sz="3200">
              <a:solidFill>
                <a:srgbClr val="F9F9FB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9"/>
          <p:cNvSpPr/>
          <p:nvPr/>
        </p:nvSpPr>
        <p:spPr>
          <a:xfrm>
            <a:off x="1142399" y="571450"/>
            <a:ext cx="6854402" cy="114300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3200">
                <a:solidFill>
                  <a:srgbClr val="4C5D6E"/>
                </a:solidFill>
              </a:rPr>
              <a:t>План курса</a:t>
            </a:r>
            <a:endParaRPr/>
          </a:p>
        </p:txBody>
      </p:sp>
      <p:sp>
        <p:nvSpPr>
          <p:cNvPr id="97" name="Google Shape;97;p19"/>
          <p:cNvSpPr/>
          <p:nvPr/>
        </p:nvSpPr>
        <p:spPr>
          <a:xfrm>
            <a:off x="1142375" y="1850276"/>
            <a:ext cx="6854400" cy="26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431800" marR="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Урок 1.Основы языка JavaScript. </a:t>
            </a:r>
            <a:endParaRPr sz="2000">
              <a:solidFill>
                <a:srgbClr val="2C2D30"/>
              </a:solidFill>
            </a:endParaRPr>
          </a:p>
          <a:p>
            <a:pPr marL="431800" marR="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Урок 2. Основные операторы JavaScript. </a:t>
            </a:r>
            <a:endParaRPr sz="2000">
              <a:solidFill>
                <a:srgbClr val="2C2D30"/>
              </a:solidFill>
            </a:endParaRPr>
          </a:p>
          <a:p>
            <a:pPr marL="431800" marR="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Урок 3. Циклы, массивы, структуры данных. </a:t>
            </a:r>
            <a:endParaRPr sz="2000">
              <a:solidFill>
                <a:srgbClr val="2C2D30"/>
              </a:solidFill>
            </a:endParaRPr>
          </a:p>
          <a:p>
            <a:pPr marL="431800" marR="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Урок 4. Объекты в JavaScript.</a:t>
            </a:r>
            <a:endParaRPr sz="200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8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Google Shape;190;p36"/>
          <p:cNvSpPr/>
          <p:nvPr/>
        </p:nvSpPr>
        <p:spPr>
          <a:xfrm>
            <a:off x="1142399" y="571450"/>
            <a:ext cx="6854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3200">
                <a:solidFill>
                  <a:srgbClr val="4C5D6E"/>
                </a:solidFill>
              </a:rPr>
              <a:t>Практическое задание</a:t>
            </a:r>
            <a:endParaRPr/>
          </a:p>
        </p:txBody>
      </p:sp>
      <p:sp>
        <p:nvSpPr>
          <p:cNvPr id="191" name="Google Shape;191;p36"/>
          <p:cNvSpPr/>
          <p:nvPr/>
        </p:nvSpPr>
        <p:spPr>
          <a:xfrm>
            <a:off x="1142375" y="1643150"/>
            <a:ext cx="6854400" cy="28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457200" lvl="0" indent="-330200" algn="just" rtl="0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1600"/>
              <a:buAutoNum type="arabicPeriod"/>
            </a:pPr>
            <a:r>
              <a:rPr lang="en-US" sz="1600">
                <a:solidFill>
                  <a:srgbClr val="2C2D30"/>
                </a:solidFill>
              </a:rPr>
              <a:t>Задать температуру в градусах по Цельсию. Вывести в </a:t>
            </a:r>
            <a:r>
              <a:rPr lang="en-US" sz="1600" b="1">
                <a:solidFill>
                  <a:srgbClr val="2C2D30"/>
                </a:solidFill>
              </a:rPr>
              <a:t>alert</a:t>
            </a:r>
            <a:r>
              <a:rPr lang="en-US" sz="1600">
                <a:solidFill>
                  <a:srgbClr val="2C2D30"/>
                </a:solidFill>
              </a:rPr>
              <a:t> соответствующую температуру в градусах по Фаренгейту. Подсказка: расчет идет по формуле </a:t>
            </a:r>
            <a:r>
              <a:rPr lang="en-US" sz="1600" b="1">
                <a:solidFill>
                  <a:srgbClr val="2C2D30"/>
                </a:solidFill>
              </a:rPr>
              <a:t>Tf = (9 / 5) * Tc + 32</a:t>
            </a:r>
            <a:r>
              <a:rPr lang="en-US" sz="1600">
                <a:solidFill>
                  <a:srgbClr val="2C2D30"/>
                </a:solidFill>
              </a:rPr>
              <a:t>, где </a:t>
            </a:r>
            <a:r>
              <a:rPr lang="en-US" sz="1600" b="1">
                <a:solidFill>
                  <a:srgbClr val="2C2D30"/>
                </a:solidFill>
              </a:rPr>
              <a:t>Tf</a:t>
            </a:r>
            <a:r>
              <a:rPr lang="en-US" sz="1600">
                <a:solidFill>
                  <a:srgbClr val="2C2D30"/>
                </a:solidFill>
              </a:rPr>
              <a:t> — температура по Фаренгейту, </a:t>
            </a:r>
            <a:r>
              <a:rPr lang="en-US" sz="1600" b="1">
                <a:solidFill>
                  <a:srgbClr val="2C2D30"/>
                </a:solidFill>
              </a:rPr>
              <a:t>Tc</a:t>
            </a:r>
            <a:r>
              <a:rPr lang="en-US" sz="1600">
                <a:solidFill>
                  <a:srgbClr val="2C2D30"/>
                </a:solidFill>
              </a:rPr>
              <a:t> — по Цельсию.</a:t>
            </a:r>
            <a:endParaRPr sz="1600">
              <a:solidFill>
                <a:srgbClr val="2C2D30"/>
              </a:solidFill>
            </a:endParaRPr>
          </a:p>
          <a:p>
            <a:pPr marL="457200" lvl="0" indent="-330200" algn="just" rtl="0">
              <a:lnSpc>
                <a:spcPct val="114000"/>
              </a:lnSpc>
              <a:spcBef>
                <a:spcPts val="1000"/>
              </a:spcBef>
              <a:spcAft>
                <a:spcPts val="1000"/>
              </a:spcAft>
              <a:buClr>
                <a:srgbClr val="2C2D30"/>
              </a:buClr>
              <a:buSzPts val="1600"/>
              <a:buAutoNum type="arabicPeriod"/>
            </a:pPr>
            <a:r>
              <a:rPr lang="en-US" sz="1600">
                <a:solidFill>
                  <a:srgbClr val="2C2D30"/>
                </a:solidFill>
              </a:rPr>
              <a:t>Объявить две переменные: </a:t>
            </a:r>
            <a:r>
              <a:rPr lang="en-US" sz="1600" b="1">
                <a:solidFill>
                  <a:srgbClr val="2C2D30"/>
                </a:solidFill>
              </a:rPr>
              <a:t>admin</a:t>
            </a:r>
            <a:r>
              <a:rPr lang="en-US" sz="1600">
                <a:solidFill>
                  <a:srgbClr val="2C2D30"/>
                </a:solidFill>
              </a:rPr>
              <a:t> и </a:t>
            </a:r>
            <a:r>
              <a:rPr lang="en-US" sz="1600" b="1">
                <a:solidFill>
                  <a:srgbClr val="2C2D30"/>
                </a:solidFill>
              </a:rPr>
              <a:t>name</a:t>
            </a:r>
            <a:r>
              <a:rPr lang="en-US" sz="1600">
                <a:solidFill>
                  <a:srgbClr val="2C2D30"/>
                </a:solidFill>
              </a:rPr>
              <a:t>. Записать в </a:t>
            </a:r>
            <a:r>
              <a:rPr lang="en-US" sz="1600" b="1">
                <a:solidFill>
                  <a:srgbClr val="2C2D30"/>
                </a:solidFill>
              </a:rPr>
              <a:t>name</a:t>
            </a:r>
            <a:r>
              <a:rPr lang="en-US" sz="1600">
                <a:solidFill>
                  <a:srgbClr val="2C2D30"/>
                </a:solidFill>
              </a:rPr>
              <a:t> строку "Василий"; Скопировать значение из </a:t>
            </a:r>
            <a:r>
              <a:rPr lang="en-US" sz="1600" b="1">
                <a:solidFill>
                  <a:srgbClr val="2C2D30"/>
                </a:solidFill>
              </a:rPr>
              <a:t>name</a:t>
            </a:r>
            <a:r>
              <a:rPr lang="en-US" sz="1600">
                <a:solidFill>
                  <a:srgbClr val="2C2D30"/>
                </a:solidFill>
              </a:rPr>
              <a:t> в </a:t>
            </a:r>
            <a:r>
              <a:rPr lang="en-US" sz="1600" b="1">
                <a:solidFill>
                  <a:srgbClr val="2C2D30"/>
                </a:solidFill>
              </a:rPr>
              <a:t>admin</a:t>
            </a:r>
            <a:r>
              <a:rPr lang="en-US" sz="1600">
                <a:solidFill>
                  <a:srgbClr val="2C2D30"/>
                </a:solidFill>
              </a:rPr>
              <a:t>. Вывести </a:t>
            </a:r>
            <a:r>
              <a:rPr lang="en-US" sz="1600" b="1">
                <a:solidFill>
                  <a:srgbClr val="2C2D30"/>
                </a:solidFill>
              </a:rPr>
              <a:t>admin</a:t>
            </a:r>
            <a:r>
              <a:rPr lang="en-US" sz="1600">
                <a:solidFill>
                  <a:srgbClr val="2C2D30"/>
                </a:solidFill>
              </a:rPr>
              <a:t> (должно вывестись «Василий»).</a:t>
            </a:r>
            <a:endParaRPr sz="160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p37"/>
          <p:cNvSpPr/>
          <p:nvPr/>
        </p:nvSpPr>
        <p:spPr>
          <a:xfrm>
            <a:off x="1142399" y="571450"/>
            <a:ext cx="6854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3200">
                <a:solidFill>
                  <a:srgbClr val="4C5D6E"/>
                </a:solidFill>
              </a:rPr>
              <a:t>Практическое задание</a:t>
            </a:r>
            <a:endParaRPr/>
          </a:p>
        </p:txBody>
      </p:sp>
      <p:sp>
        <p:nvSpPr>
          <p:cNvPr id="197" name="Google Shape;197;p37"/>
          <p:cNvSpPr/>
          <p:nvPr/>
        </p:nvSpPr>
        <p:spPr>
          <a:xfrm>
            <a:off x="1142375" y="1643150"/>
            <a:ext cx="6854400" cy="2872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457200" lvl="0" indent="-330200" algn="just" rtl="0">
              <a:lnSpc>
                <a:spcPct val="114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1600"/>
              <a:buAutoNum type="arabicPeriod" startAt="3"/>
            </a:pPr>
            <a:r>
              <a:rPr lang="en-US" sz="1600">
                <a:solidFill>
                  <a:srgbClr val="2C2D30"/>
                </a:solidFill>
              </a:rPr>
              <a:t>* Чему будет равно JS-выражение 1000 + "108"?</a:t>
            </a:r>
            <a:endParaRPr sz="1600">
              <a:solidFill>
                <a:srgbClr val="2C2D30"/>
              </a:solidFill>
            </a:endParaRPr>
          </a:p>
          <a:p>
            <a:pPr marL="457200" lvl="0" indent="-330200" algn="just" rtl="0">
              <a:lnSpc>
                <a:spcPct val="114000"/>
              </a:lnSpc>
              <a:spcBef>
                <a:spcPts val="1000"/>
              </a:spcBef>
              <a:spcAft>
                <a:spcPts val="1000"/>
              </a:spcAft>
              <a:buClr>
                <a:srgbClr val="2C2D30"/>
              </a:buClr>
              <a:buSzPts val="1600"/>
              <a:buAutoNum type="arabicPeriod" startAt="3"/>
            </a:pPr>
            <a:r>
              <a:rPr lang="en-US" sz="1600">
                <a:solidFill>
                  <a:srgbClr val="2C2D30"/>
                </a:solidFill>
              </a:rPr>
              <a:t>* Самостоятельно разобраться с атрибутами тега </a:t>
            </a:r>
            <a:r>
              <a:rPr lang="en-US" sz="1600" b="1">
                <a:solidFill>
                  <a:srgbClr val="2C2D30"/>
                </a:solidFill>
              </a:rPr>
              <a:t>script</a:t>
            </a:r>
            <a:r>
              <a:rPr lang="en-US" sz="1600">
                <a:solidFill>
                  <a:srgbClr val="2C2D30"/>
                </a:solidFill>
              </a:rPr>
              <a:t> (</a:t>
            </a:r>
            <a:r>
              <a:rPr lang="en-US" sz="1600" b="1">
                <a:solidFill>
                  <a:srgbClr val="2C2D30"/>
                </a:solidFill>
              </a:rPr>
              <a:t>async</a:t>
            </a:r>
            <a:r>
              <a:rPr lang="en-US" sz="1600">
                <a:solidFill>
                  <a:srgbClr val="2C2D30"/>
                </a:solidFill>
              </a:rPr>
              <a:t> и </a:t>
            </a:r>
            <a:r>
              <a:rPr lang="en-US" sz="1600" b="1">
                <a:solidFill>
                  <a:srgbClr val="2C2D30"/>
                </a:solidFill>
              </a:rPr>
              <a:t>defer</a:t>
            </a:r>
            <a:r>
              <a:rPr lang="en-US" sz="1600">
                <a:solidFill>
                  <a:srgbClr val="2C2D30"/>
                </a:solidFill>
              </a:rPr>
              <a:t>).</a:t>
            </a:r>
            <a:endParaRPr sz="160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2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2" name="Google Shape;202;p38"/>
          <p:cNvSpPr/>
          <p:nvPr/>
        </p:nvSpPr>
        <p:spPr>
          <a:xfrm>
            <a:off x="1142400" y="571450"/>
            <a:ext cx="6854400" cy="39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lvl="0" indent="0" algn="ctr" rtl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9F9FB"/>
                </a:solidFill>
              </a:rPr>
              <a:t>Вопросы участников</a:t>
            </a:r>
            <a:endParaRPr sz="3200">
              <a:solidFill>
                <a:srgbClr val="F9F9FB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/>
          <p:nvPr/>
        </p:nvSpPr>
        <p:spPr>
          <a:xfrm>
            <a:off x="1142399" y="571450"/>
            <a:ext cx="6854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3200">
                <a:solidFill>
                  <a:srgbClr val="4C5D6E"/>
                </a:solidFill>
              </a:rPr>
              <a:t>План курса</a:t>
            </a:r>
            <a:endParaRPr/>
          </a:p>
        </p:txBody>
      </p:sp>
      <p:sp>
        <p:nvSpPr>
          <p:cNvPr id="103" name="Google Shape;103;p20"/>
          <p:cNvSpPr/>
          <p:nvPr/>
        </p:nvSpPr>
        <p:spPr>
          <a:xfrm>
            <a:off x="1142375" y="1850276"/>
            <a:ext cx="6854400" cy="26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431800" marR="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Урок 5. Введение в DOM. </a:t>
            </a:r>
            <a:endParaRPr sz="2000">
              <a:solidFill>
                <a:srgbClr val="2C2D30"/>
              </a:solidFill>
            </a:endParaRPr>
          </a:p>
          <a:p>
            <a:pPr marL="431800" marR="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Урок 6. Обработка событий в JavaScript. </a:t>
            </a:r>
            <a:endParaRPr sz="2000">
              <a:solidFill>
                <a:srgbClr val="2C2D30"/>
              </a:solidFill>
            </a:endParaRPr>
          </a:p>
          <a:p>
            <a:pPr marL="431800" marR="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Урок 7. Практикум. </a:t>
            </a:r>
            <a:endParaRPr sz="2000">
              <a:solidFill>
                <a:srgbClr val="2C2D30"/>
              </a:solidFill>
            </a:endParaRPr>
          </a:p>
          <a:p>
            <a:pPr marL="431800" marR="0" lvl="0" indent="-2667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Урок 8. Анонимные функции. Замыкания.</a:t>
            </a:r>
            <a:endParaRPr sz="200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21"/>
          <p:cNvSpPr/>
          <p:nvPr/>
        </p:nvSpPr>
        <p:spPr>
          <a:xfrm>
            <a:off x="1142399" y="571450"/>
            <a:ext cx="68544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4C5D6E"/>
              </a:buClr>
              <a:buFont typeface="Arial"/>
              <a:buNone/>
            </a:pPr>
            <a:r>
              <a:rPr lang="en-US" sz="3200" b="0" i="0" u="none" strike="noStrike" cap="none">
                <a:solidFill>
                  <a:srgbClr val="4C5D6E"/>
                </a:solidFill>
                <a:latin typeface="Arial"/>
                <a:ea typeface="Arial"/>
                <a:cs typeface="Arial"/>
                <a:sym typeface="Arial"/>
              </a:rPr>
              <a:t>План урока</a:t>
            </a:r>
            <a:endParaRPr/>
          </a:p>
        </p:txBody>
      </p:sp>
      <p:sp>
        <p:nvSpPr>
          <p:cNvPr id="109" name="Google Shape;109;p21"/>
          <p:cNvSpPr/>
          <p:nvPr/>
        </p:nvSpPr>
        <p:spPr>
          <a:xfrm>
            <a:off x="1142375" y="1850276"/>
            <a:ext cx="6854400" cy="26787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431800" lvl="0" indent="-266700" algn="l" rtl="0"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Принципы работы JavaScript.</a:t>
            </a:r>
            <a:endParaRPr sz="2000">
              <a:solidFill>
                <a:srgbClr val="2C2D30"/>
              </a:solidFill>
            </a:endParaRPr>
          </a:p>
          <a:p>
            <a:pPr marL="431800" lvl="0" indent="-266700" algn="l" rtl="0"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Принципы написания кода на JavaScript.</a:t>
            </a:r>
            <a:endParaRPr sz="2000">
              <a:solidFill>
                <a:srgbClr val="2C2D30"/>
              </a:solidFill>
            </a:endParaRPr>
          </a:p>
          <a:p>
            <a:pPr marL="431800" lvl="0" indent="-266700" algn="l" rtl="0"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Структура кода.</a:t>
            </a:r>
            <a:endParaRPr sz="2000">
              <a:solidFill>
                <a:srgbClr val="2C2D30"/>
              </a:solidFill>
            </a:endParaRPr>
          </a:p>
          <a:p>
            <a:pPr marL="431800" lvl="0" indent="-266700" algn="l" rtl="0"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Типы данных.</a:t>
            </a:r>
            <a:endParaRPr sz="2000">
              <a:solidFill>
                <a:srgbClr val="2C2D30"/>
              </a:solidFill>
            </a:endParaRPr>
          </a:p>
          <a:p>
            <a:pPr marL="431800" lvl="0" indent="-266700" algn="l" rtl="0"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2000"/>
              <a:buFont typeface="Arial"/>
              <a:buChar char="●"/>
            </a:pPr>
            <a:r>
              <a:rPr lang="en-US" sz="2000">
                <a:solidFill>
                  <a:srgbClr val="2C2D30"/>
                </a:solidFill>
              </a:rPr>
              <a:t>Стандарт языка.</a:t>
            </a:r>
            <a:endParaRPr sz="2000">
              <a:solidFill>
                <a:srgbClr val="2C2D30"/>
              </a:solidFill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/>
          <p:nvPr/>
        </p:nvSpPr>
        <p:spPr>
          <a:xfrm>
            <a:off x="1142400" y="571450"/>
            <a:ext cx="6854400" cy="39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9F9FB"/>
                </a:solidFill>
              </a:rPr>
              <a:t>Принципы работы JavaScript</a:t>
            </a:r>
            <a:endParaRPr sz="3200">
              <a:solidFill>
                <a:srgbClr val="F9F9FB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70541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22"/>
          <p:cNvSpPr/>
          <p:nvPr/>
        </p:nvSpPr>
        <p:spPr>
          <a:xfrm>
            <a:off x="1142400" y="571450"/>
            <a:ext cx="6854400" cy="39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endParaRPr sz="3200" dirty="0">
              <a:solidFill>
                <a:srgbClr val="F9F9FB"/>
              </a:solidFill>
            </a:endParaRPr>
          </a:p>
        </p:txBody>
      </p:sp>
      <p:pic>
        <p:nvPicPr>
          <p:cNvPr id="3" name="Picture 2" descr="http://www.sevelweb.ru/wp-content/uploads/2013/11/struktura-saita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674796" y="0"/>
            <a:ext cx="7469203" cy="5143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9" name="Google Shape;119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1200150" y="867048"/>
            <a:ext cx="7479926" cy="3409424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3">
            <a:alphaModFix/>
          </a:blip>
          <a:stretch>
            <a:fillRect/>
          </a:stretch>
        </a:blipFill>
        <a:effectLst/>
      </p:bgPr>
    </p:bg>
    <p:spTree>
      <p:nvGrpSpPr>
        <p:cNvPr id="1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24"/>
          <p:cNvSpPr/>
          <p:nvPr/>
        </p:nvSpPr>
        <p:spPr>
          <a:xfrm>
            <a:off x="1142400" y="571450"/>
            <a:ext cx="6854400" cy="3999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</a:pPr>
            <a:r>
              <a:rPr lang="en-US" sz="3200">
                <a:solidFill>
                  <a:srgbClr val="F9F9FB"/>
                </a:solidFill>
              </a:rPr>
              <a:t>Принципы написания кода на JavaScript</a:t>
            </a:r>
            <a:endParaRPr sz="3200">
              <a:solidFill>
                <a:srgbClr val="F9F9FB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25"/>
          <p:cNvSpPr/>
          <p:nvPr/>
        </p:nvSpPr>
        <p:spPr>
          <a:xfrm>
            <a:off x="1142375" y="220925"/>
            <a:ext cx="6854400" cy="4294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00" tIns="91400" rIns="91400" bIns="91400" anchor="ctr" anchorCtr="0">
            <a:noAutofit/>
          </a:bodyPr>
          <a:lstStyle/>
          <a:p>
            <a: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1600"/>
              <a:buAutoNum type="arabicPeriod"/>
            </a:pPr>
            <a:r>
              <a:rPr lang="en-US" sz="1600" dirty="0" err="1">
                <a:solidFill>
                  <a:srgbClr val="2C2D30"/>
                </a:solidFill>
              </a:rPr>
              <a:t>Страница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создается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по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стандартной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схеме</a:t>
            </a:r>
            <a:r>
              <a:rPr lang="en-US" sz="1600" dirty="0">
                <a:solidFill>
                  <a:srgbClr val="2C2D30"/>
                </a:solidFill>
              </a:rPr>
              <a:t>. </a:t>
            </a:r>
            <a:r>
              <a:rPr lang="en-US" sz="1600" dirty="0" err="1">
                <a:solidFill>
                  <a:srgbClr val="2C2D30"/>
                </a:solidFill>
              </a:rPr>
              <a:t>Верстается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структура</a:t>
            </a:r>
            <a:r>
              <a:rPr lang="en-US" sz="1600" dirty="0">
                <a:solidFill>
                  <a:srgbClr val="2C2D30"/>
                </a:solidFill>
              </a:rPr>
              <a:t> HTML, к </a:t>
            </a:r>
            <a:r>
              <a:rPr lang="en-US" sz="1600" dirty="0" err="1">
                <a:solidFill>
                  <a:srgbClr val="2C2D30"/>
                </a:solidFill>
              </a:rPr>
              <a:t>ней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применяются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стили</a:t>
            </a:r>
            <a:r>
              <a:rPr lang="en-US" sz="1600" dirty="0">
                <a:solidFill>
                  <a:srgbClr val="2C2D30"/>
                </a:solidFill>
              </a:rPr>
              <a:t>, </a:t>
            </a:r>
            <a:r>
              <a:rPr lang="en-US" sz="1600" dirty="0" err="1">
                <a:solidFill>
                  <a:srgbClr val="2C2D30"/>
                </a:solidFill>
              </a:rPr>
              <a:t>добавляется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содержимое</a:t>
            </a:r>
            <a:r>
              <a:rPr lang="en-US" sz="1600" dirty="0">
                <a:solidFill>
                  <a:srgbClr val="2C2D30"/>
                </a:solidFill>
              </a:rPr>
              <a:t>.</a:t>
            </a:r>
            <a:endParaRPr sz="1600" dirty="0">
              <a:solidFill>
                <a:srgbClr val="2C2D30"/>
              </a:solidFill>
            </a:endParaRPr>
          </a:p>
          <a:p>
            <a:pPr marL="457200" marR="0" lvl="0" indent="-330200" algn="l" rtl="0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rgbClr val="2C2D30"/>
              </a:buClr>
              <a:buSzPts val="1600"/>
              <a:buAutoNum type="arabicPeriod"/>
            </a:pPr>
            <a:r>
              <a:rPr lang="en-US" sz="1600" dirty="0">
                <a:solidFill>
                  <a:srgbClr val="2C2D30"/>
                </a:solidFill>
              </a:rPr>
              <a:t>К </a:t>
            </a:r>
            <a:r>
              <a:rPr lang="en-US" sz="1600" dirty="0" err="1">
                <a:solidFill>
                  <a:srgbClr val="2C2D30"/>
                </a:solidFill>
              </a:rPr>
              <a:t>странице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подключается</a:t>
            </a:r>
            <a:r>
              <a:rPr lang="en-US" sz="1600" dirty="0">
                <a:solidFill>
                  <a:srgbClr val="2C2D30"/>
                </a:solidFill>
              </a:rPr>
              <a:t> </a:t>
            </a:r>
            <a:r>
              <a:rPr lang="en-US" sz="1600" dirty="0" err="1">
                <a:solidFill>
                  <a:srgbClr val="2C2D30"/>
                </a:solidFill>
              </a:rPr>
              <a:t>код</a:t>
            </a:r>
            <a:r>
              <a:rPr lang="en-US" sz="1600" dirty="0">
                <a:solidFill>
                  <a:srgbClr val="2C2D30"/>
                </a:solidFill>
              </a:rPr>
              <a:t> JavaScript. </a:t>
            </a:r>
            <a:endParaRPr sz="16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New_Template7">
  <a:themeElements>
    <a:clrScheme name="New_Template7">
      <a:dk1>
        <a:srgbClr val="222222"/>
      </a:dk1>
      <a:lt1>
        <a:srgbClr val="838787"/>
      </a:lt1>
      <a:dk2>
        <a:srgbClr val="222222"/>
      </a:dk2>
      <a:lt2>
        <a:srgbClr val="A6AAA9"/>
      </a:lt2>
      <a:accent1>
        <a:srgbClr val="34A5DA"/>
      </a:accent1>
      <a:accent2>
        <a:srgbClr val="3F969A"/>
      </a:accent2>
      <a:accent3>
        <a:srgbClr val="8ABE5E"/>
      </a:accent3>
      <a:accent4>
        <a:srgbClr val="FDCB56"/>
      </a:accent4>
      <a:accent5>
        <a:srgbClr val="E42832"/>
      </a:accent5>
      <a:accent6>
        <a:srgbClr val="C52060"/>
      </a:accent6>
      <a:hlink>
        <a:srgbClr val="0000FF"/>
      </a:hlink>
      <a:folHlink>
        <a:srgbClr val="FF00FF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</TotalTime>
  <Words>378</Words>
  <Application>Microsoft Office PowerPoint</Application>
  <PresentationFormat>Экран (16:9)</PresentationFormat>
  <Paragraphs>48</Paragraphs>
  <Slides>22</Slides>
  <Notes>22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6" baseType="lpstr">
      <vt:lpstr>Arial</vt:lpstr>
      <vt:lpstr>Helvetica Neue</vt:lpstr>
      <vt:lpstr>Avenir</vt:lpstr>
      <vt:lpstr>New_Template7</vt:lpstr>
      <vt:lpstr>JavaScript. Базовый уровень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JavaScript. Базовый уровень</dc:title>
  <dc:creator>Сергей Герасименко</dc:creator>
  <cp:lastModifiedBy>Сергей Герасименко</cp:lastModifiedBy>
  <cp:revision>1</cp:revision>
  <dcterms:modified xsi:type="dcterms:W3CDTF">2020-04-03T12:10:16Z</dcterms:modified>
</cp:coreProperties>
</file>