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f089b2fc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f089b2f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f089b2fc1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f089b2fc1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f089b2fc1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f089b2fc1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f089b2fc1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f089b2fc1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f089b2fc1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f089b2fc1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600"/>
            </a:lvl1pPr>
            <a:lvl2pPr lvl="1" algn="ctr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4000">
                <a:solidFill>
                  <a:srgbClr val="4C5D6E"/>
                </a:solidFill>
              </a:rPr>
              <a:t>Введение в Git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4289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>
                <a:solidFill>
                  <a:srgbClr val="BDC2CA"/>
                </a:solidFill>
              </a:rPr>
              <a:t>Работа с Git в терминале.</a:t>
            </a:r>
            <a:endParaRPr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BDC2CA"/>
                </a:solidFill>
              </a:rPr>
              <a:t>Введение в </a:t>
            </a:r>
            <a:r>
              <a:rPr lang="ru" sz="1600">
                <a:solidFill>
                  <a:srgbClr val="BDC2CA"/>
                </a:solidFill>
              </a:rPr>
              <a:t>Linux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7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475" y="852900"/>
            <a:ext cx="2876550" cy="287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по практической работе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5" name="Google Shape;115;p1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2" name="Google Shape;122;p15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Знакомство с Git </a:t>
            </a:r>
            <a:r>
              <a:rPr lang="ru">
                <a:solidFill>
                  <a:srgbClr val="2C2D30"/>
                </a:solidFill>
              </a:rPr>
              <a:t>(практическое занятие).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C2D30"/>
                </a:solidFill>
              </a:rPr>
              <a:t>К концу урока мы научимся уверенно использовать Git для версионирования и хранения кода и скриптов.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>
                <a:solidFill>
                  <a:srgbClr val="2C2D30"/>
                </a:solidFill>
              </a:rPr>
              <a:t> 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49" name="Google Shape;149;p1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/>
          <p:nvPr>
            <p:ph type="ctrTitle"/>
          </p:nvPr>
        </p:nvSpPr>
        <p:spPr>
          <a:xfrm>
            <a:off x="1643950" y="20761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Практика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56" name="Google Shape;156;p16"/>
          <p:cNvSpPr txBox="1"/>
          <p:nvPr>
            <p:ph type="ctrTitle"/>
          </p:nvPr>
        </p:nvSpPr>
        <p:spPr>
          <a:xfrm>
            <a:off x="1142375" y="2286000"/>
            <a:ext cx="6854400" cy="28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3" name="Google Shape;183;p1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участников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90" name="Google Shape;190;p1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16" name="Google Shape;216;p1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