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089b2f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089b2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089b2fc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089b2fc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089b2fc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089b2fc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f089b2fc1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f089b2fc1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f089b2fc1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f089b2fc1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 в Git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BDC2CA"/>
                </a:solidFill>
              </a:rPr>
              <a:t>Работа с Git в терминале.</a:t>
            </a:r>
            <a:endParaRPr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Введение в </a:t>
            </a:r>
            <a:r>
              <a:rPr lang="ru" sz="1600">
                <a:solidFill>
                  <a:srgbClr val="BDC2CA"/>
                </a:solidFill>
              </a:rPr>
              <a:t>Linux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7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529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по практической работе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5" name="Google Shape;115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Знакомство с Git </a:t>
            </a:r>
            <a:r>
              <a:rPr lang="ru">
                <a:solidFill>
                  <a:srgbClr val="2C2D30"/>
                </a:solidFill>
              </a:rPr>
              <a:t>(практическое занятие).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мы научимся уверенно использовать Git для версионирования и хранения кода и скриптов.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643950" y="20761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3" name="Google Shape;183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