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f089b2fc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f089b2fc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3f089b30c6_0_2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Google Shape;357;g3f089b30c6_0_2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3f089b30c6_0_2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3f089b30c6_0_2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g3f089b30c6_0_3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5" name="Google Shape;425;g3f089b30c6_0_3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7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g3f089b30c6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9" name="Google Shape;459;g3f089b30c6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3f089b30c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2" name="Google Shape;492;g3f089b30c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f089b2fc1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f089b2fc1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f089b2fc1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f089b2fc1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f089b30c6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3f089b30c6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f089b30c6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f089b30c6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3f089b2fc1_0_2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3f089b2fc1_0_2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3f089b30c6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Google Shape;255;g3f089b30c6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3f089b30c6_0_1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3f089b30c6_0_1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3f089b30c6_0_2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3f089b30c6_0_2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AutoNum type="arabicPeriod"/>
              <a:defRPr sz="1600"/>
            </a:lvl1pPr>
            <a:lvl2pPr lvl="1" algn="ctr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lphaLcPeriod"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romanLcPeriod"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rabicPeriod"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lphaLcPeriod"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romanLcPeriod"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rabicPeriod"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lphaLcPeriod"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romanLcPeriod"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p14:dur="400">
        <p:fade thruBlk="1"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9EDF4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429300" y="1714500"/>
            <a:ext cx="51387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" sz="4000">
                <a:solidFill>
                  <a:srgbClr val="4C5D6E"/>
                </a:solidFill>
              </a:rPr>
              <a:t>SOA и введение в Docker</a:t>
            </a:r>
            <a:endParaRPr sz="4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 txBox="1"/>
          <p:nvPr>
            <p:ph type="ctrTitle"/>
          </p:nvPr>
        </p:nvSpPr>
        <p:spPr>
          <a:xfrm>
            <a:off x="3429325" y="3428950"/>
            <a:ext cx="45675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rgbClr val="ABB1B9"/>
                </a:solidFill>
              </a:rPr>
              <a:t>Монолитная и SOA-архитектура приложений. Введение в Docker</a:t>
            </a:r>
            <a:endParaRPr>
              <a:solidFill>
                <a:srgbClr val="BDC2CA"/>
              </a:solidFill>
            </a:endParaRPr>
          </a:p>
        </p:txBody>
      </p:sp>
      <p:sp>
        <p:nvSpPr>
          <p:cNvPr id="56" name="Google Shape;56;p13"/>
          <p:cNvSpPr txBox="1"/>
          <p:nvPr>
            <p:ph type="ctrTitle"/>
          </p:nvPr>
        </p:nvSpPr>
        <p:spPr>
          <a:xfrm>
            <a:off x="3429300" y="57145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BDC2CA"/>
                </a:solidFill>
              </a:rPr>
              <a:t>Введение в </a:t>
            </a:r>
            <a:r>
              <a:rPr lang="ru" sz="1600">
                <a:solidFill>
                  <a:srgbClr val="BDC2CA"/>
                </a:solidFill>
              </a:rPr>
              <a:t>Linux</a:t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23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5735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1144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1715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2287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2858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3429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4000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4571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5143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5714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/>
          <p:nvPr/>
        </p:nvSpPr>
        <p:spPr>
          <a:xfrm>
            <a:off x="6285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68567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74279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3"/>
          <p:cNvSpPr/>
          <p:nvPr/>
        </p:nvSpPr>
        <p:spPr>
          <a:xfrm>
            <a:off x="79991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85703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3"/>
          <p:cNvSpPr txBox="1"/>
          <p:nvPr>
            <p:ph type="ctrTitle"/>
          </p:nvPr>
        </p:nvSpPr>
        <p:spPr>
          <a:xfrm>
            <a:off x="3427200" y="114300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b="1" lang="ru" sz="2000">
                <a:solidFill>
                  <a:srgbClr val="4C5D6E"/>
                </a:solidFill>
              </a:rPr>
              <a:t>Урок 8</a:t>
            </a:r>
            <a:endParaRPr b="1" sz="2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" name="Google Shape;8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7475" y="852900"/>
            <a:ext cx="2876550" cy="2876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22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Виртуализация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360" name="Google Shape;360;p22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>
                <a:solidFill>
                  <a:srgbClr val="2C2D30"/>
                </a:solidFill>
              </a:rPr>
              <a:t>Аппаратная виртуализация, паравиртуализация (KVM, XEN).</a:t>
            </a:r>
            <a:endParaRPr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AutoNum type="arabicPeriod"/>
            </a:pPr>
            <a:r>
              <a:rPr lang="ru">
                <a:solidFill>
                  <a:srgbClr val="2C2D30"/>
                </a:solidFill>
              </a:rPr>
              <a:t>Контейнеры (OpenVZ, LXC, Docker).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361" name="Google Shape;361;p22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22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22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p22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Google Shape;365;p22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22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367" name="Google Shape;367;p22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p22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22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p22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22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22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22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" name="Google Shape;374;p22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p22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" name="Google Shape;376;p22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7" name="Google Shape;377;p22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8" name="Google Shape;378;p22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9" name="Google Shape;379;p22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p22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22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22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22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p22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" name="Google Shape;385;p22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22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87" name="Google Shape;387;p22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88" name="Google Shape;388;p22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23"/>
          <p:cNvSpPr txBox="1"/>
          <p:nvPr>
            <p:ph type="ctrTitle"/>
          </p:nvPr>
        </p:nvSpPr>
        <p:spPr>
          <a:xfrm>
            <a:off x="1142400" y="571500"/>
            <a:ext cx="6856800" cy="103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KVM&amp;Контейнеры (LXC или Docker)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394" name="Google Shape;394;p23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23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23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p23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p23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" name="Google Shape;399;p23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400" name="Google Shape;400;p23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1" name="Google Shape;401;p23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Google Shape;402;p23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" name="Google Shape;403;p23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23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p23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p23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7" name="Google Shape;407;p23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8" name="Google Shape;408;p23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9" name="Google Shape;409;p23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23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1" name="Google Shape;411;p23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2" name="Google Shape;412;p23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23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4" name="Google Shape;414;p23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5" name="Google Shape;415;p23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6" name="Google Shape;416;p23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7" name="Google Shape;417;p23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8" name="Google Shape;418;p23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9" name="Google Shape;419;p23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420" name="Google Shape;420;p23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421" name="Google Shape;421;p23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22" name="Google Shape;422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94773" y="1755300"/>
            <a:ext cx="5961660" cy="323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24"/>
          <p:cNvSpPr txBox="1"/>
          <p:nvPr>
            <p:ph type="ctrTitle"/>
          </p:nvPr>
        </p:nvSpPr>
        <p:spPr>
          <a:xfrm>
            <a:off x="1142400" y="571500"/>
            <a:ext cx="6856800" cy="103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Проброс порта в контейнер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428" name="Google Shape;428;p24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9" name="Google Shape;429;p24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0" name="Google Shape;430;p24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1" name="Google Shape;431;p24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2" name="Google Shape;432;p24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3" name="Google Shape;433;p24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434" name="Google Shape;434;p24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5" name="Google Shape;435;p24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6" name="Google Shape;436;p24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7" name="Google Shape;437;p24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8" name="Google Shape;438;p24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9" name="Google Shape;439;p24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0" name="Google Shape;440;p24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1" name="Google Shape;441;p24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2" name="Google Shape;442;p24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3" name="Google Shape;443;p24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4" name="Google Shape;444;p24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5" name="Google Shape;445;p24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6" name="Google Shape;446;p24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7" name="Google Shape;447;p24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24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9" name="Google Shape;449;p24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0" name="Google Shape;450;p24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1" name="Google Shape;451;p24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2" name="Google Shape;452;p24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3" name="Google Shape;453;p2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454" name="Google Shape;454;p24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455" name="Google Shape;455;p2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56" name="Google Shape;456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94773" y="1755300"/>
            <a:ext cx="4462921" cy="323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25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Практика!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462" name="Google Shape;462;p25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3" name="Google Shape;463;p25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4" name="Google Shape;464;p25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5" name="Google Shape;465;p25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6" name="Google Shape;466;p25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7" name="Google Shape;467;p25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468" name="Google Shape;468;p25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9" name="Google Shape;469;p25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0" name="Google Shape;470;p25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1" name="Google Shape;471;p25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2" name="Google Shape;472;p25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3" name="Google Shape;473;p25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4" name="Google Shape;474;p25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5" name="Google Shape;475;p25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6" name="Google Shape;476;p25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7" name="Google Shape;477;p25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8" name="Google Shape;478;p25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9" name="Google Shape;479;p25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0" name="Google Shape;480;p25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1" name="Google Shape;481;p25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2" name="Google Shape;482;p25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3" name="Google Shape;483;p25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4" name="Google Shape;484;p25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5" name="Google Shape;485;p25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6" name="Google Shape;486;p25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7" name="Google Shape;487;p2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488" name="Google Shape;488;p2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489" name="Google Shape;489;p2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493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26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Вопросы участников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495" name="Google Shape;495;p26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6" name="Google Shape;496;p26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7" name="Google Shape;497;p26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8" name="Google Shape;498;p26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9" name="Google Shape;499;p26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0" name="Google Shape;500;p26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501" name="Google Shape;501;p26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2" name="Google Shape;502;p26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3" name="Google Shape;503;p26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4" name="Google Shape;504;p26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5" name="Google Shape;505;p26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6" name="Google Shape;506;p26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26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8" name="Google Shape;508;p26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p26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0" name="Google Shape;510;p26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1" name="Google Shape;511;p26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2" name="Google Shape;512;p26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3" name="Google Shape;513;p26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4" name="Google Shape;514;p26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5" name="Google Shape;515;p26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6" name="Google Shape;516;p26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7" name="Google Shape;517;p26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8" name="Google Shape;518;p26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9" name="Google Shape;519;p26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0" name="Google Shape;520;p2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521" name="Google Shape;521;p2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522" name="Google Shape;522;p2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Вопросы по практической работе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89" name="Google Shape;89;p14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4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4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4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4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4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5" name="Google Shape;95;p14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4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4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4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4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4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4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4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4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4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4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4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4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4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4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4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4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4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4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15" name="Google Shape;115;p14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План урока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22" name="Google Shape;122;p15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>
                <a:solidFill>
                  <a:srgbClr val="2C2D30"/>
                </a:solidFill>
              </a:rPr>
              <a:t>SOA.</a:t>
            </a:r>
            <a:endParaRPr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>
                <a:solidFill>
                  <a:srgbClr val="2C2D30"/>
                </a:solidFill>
              </a:rPr>
              <a:t>Знакомство с Docker</a:t>
            </a:r>
            <a:r>
              <a:rPr lang="ru">
                <a:solidFill>
                  <a:srgbClr val="2C2D30"/>
                </a:solidFill>
              </a:rPr>
              <a:t> (практическое занятие).</a:t>
            </a:r>
            <a:endParaRPr>
              <a:solidFill>
                <a:srgbClr val="2C2D3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ru">
                <a:solidFill>
                  <a:srgbClr val="2C2D30"/>
                </a:solidFill>
              </a:rPr>
              <a:t>К концу урока мы познакомимся с SOA-архитектурой и научимся применять Docker.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123" name="Google Shape;123;p15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5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5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5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5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5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29" name="Google Shape;129;p15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5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5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5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5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5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5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5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5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5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5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5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5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5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5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5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5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5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5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49" name="Google Shape;149;p1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1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6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Архитектура веб-приложения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56" name="Google Shape;156;p16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>
                <a:solidFill>
                  <a:srgbClr val="2C2D30"/>
                </a:solidFill>
              </a:rPr>
              <a:t>Монолитная.</a:t>
            </a:r>
            <a:endParaRPr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2C2D30"/>
              </a:buClr>
              <a:buSzPts val="1600"/>
              <a:buAutoNum type="arabicPeriod"/>
            </a:pPr>
            <a:r>
              <a:rPr lang="ru">
                <a:solidFill>
                  <a:srgbClr val="2C2D30"/>
                </a:solidFill>
              </a:rPr>
              <a:t>SOA.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157" name="Google Shape;157;p16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6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6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6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6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6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63" name="Google Shape;163;p16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6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6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6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6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6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6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6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6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6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6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6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6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6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6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6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6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6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6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83" name="Google Shape;183;p1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1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7"/>
          <p:cNvSpPr txBox="1"/>
          <p:nvPr>
            <p:ph type="ctrTitle"/>
          </p:nvPr>
        </p:nvSpPr>
        <p:spPr>
          <a:xfrm>
            <a:off x="1142400" y="571500"/>
            <a:ext cx="6856800" cy="103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Монолитная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90" name="Google Shape;190;p17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7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7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7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7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7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96" name="Google Shape;196;p17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7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7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7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7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7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7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17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7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7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7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7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7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7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7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7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7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7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7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16" name="Google Shape;216;p17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1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18" name="Google Shape;21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94773" y="1755300"/>
            <a:ext cx="6124575" cy="3019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8"/>
          <p:cNvSpPr txBox="1"/>
          <p:nvPr>
            <p:ph type="ctrTitle"/>
          </p:nvPr>
        </p:nvSpPr>
        <p:spPr>
          <a:xfrm>
            <a:off x="1142400" y="571500"/>
            <a:ext cx="6856800" cy="103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Frontend&amp;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Backend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24" name="Google Shape;224;p18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18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8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8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18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18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30" name="Google Shape;230;p18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8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8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18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8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8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8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18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8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8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18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18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8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8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18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18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18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8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18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1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50" name="Google Shape;250;p1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1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52" name="Google Shape;252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33651" y="391675"/>
            <a:ext cx="4360150" cy="436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9"/>
          <p:cNvSpPr txBox="1"/>
          <p:nvPr>
            <p:ph type="ctrTitle"/>
          </p:nvPr>
        </p:nvSpPr>
        <p:spPr>
          <a:xfrm>
            <a:off x="1142400" y="571500"/>
            <a:ext cx="6856800" cy="103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SOA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58" name="Google Shape;258;p19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19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19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19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19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9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64" name="Google Shape;264;p19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19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19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19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19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19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19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19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19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19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19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19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19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19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19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19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19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19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19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19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84" name="Google Shape;284;p19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Google Shape;285;p1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86" name="Google Shape;286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94773" y="1755300"/>
            <a:ext cx="6740503" cy="323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20"/>
          <p:cNvSpPr txBox="1"/>
          <p:nvPr>
            <p:ph type="ctrTitle"/>
          </p:nvPr>
        </p:nvSpPr>
        <p:spPr>
          <a:xfrm>
            <a:off x="1142400" y="571500"/>
            <a:ext cx="6856800" cy="103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SOA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92" name="Google Shape;292;p20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20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20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20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20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20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98" name="Google Shape;298;p20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20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20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20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20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20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20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20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20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0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0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20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20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20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20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20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20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20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20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20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18" name="Google Shape;318;p20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19" name="Google Shape;319;p20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20" name="Google Shape;320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94773" y="1755300"/>
            <a:ext cx="5578068" cy="323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21"/>
          <p:cNvSpPr txBox="1"/>
          <p:nvPr>
            <p:ph type="ctrTitle"/>
          </p:nvPr>
        </p:nvSpPr>
        <p:spPr>
          <a:xfrm>
            <a:off x="1142400" y="571500"/>
            <a:ext cx="6856800" cy="103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SOA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326" name="Google Shape;326;p21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21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21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21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21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21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332" name="Google Shape;332;p21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21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21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21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21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21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21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21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21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21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21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21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21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21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21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Google Shape;347;p21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p21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21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21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p21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52" name="Google Shape;352;p21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1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54" name="Google Shape;354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24327" y="235250"/>
            <a:ext cx="4232051" cy="471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