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 showSpecialPlsOnTitleSld="0">
  <p:sldMasterIdLst>
    <p:sldMasterId id="2147483670" r:id="rId3"/>
    <p:sldMasterId id="2147483671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ff3214be3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ff3214be3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42b65c5180_0_49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42b65c5180_0_49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2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g43fbc00416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Google Shape;164;g43fbc00416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g42b65c5194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8" name="Google Shape;198;g42b65c5194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29" name="Shape 2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Google Shape;230;g42b65c5194_0_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1" name="Google Shape;231;g42b65c5194_0_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g42b65c5194_0_6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65" name="Google Shape;265;g42b65c5194_0_6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42b65c5194_0_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42b65c5194_0_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302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42b65c5194_0_10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42b65c5194_0_10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1142375" y="1714450"/>
            <a:ext cx="6854400" cy="285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AutoNum type="arabicPeriod"/>
              <a:defRPr sz="1600"/>
            </a:lvl1pPr>
            <a:lvl2pPr lvl="1" rtl="0" algn="ctr"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rabicPeriod"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alphaLcPeriod"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AutoNum type="romanLcPeriod"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rtl="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rtl="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rtl="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rtl="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buNone/>
              <a:defRPr sz="1000">
                <a:solidFill>
                  <a:schemeClr val="dk2"/>
                </a:solidFill>
              </a:defRPr>
            </a:lvl1pPr>
            <a:lvl2pPr lvl="1" rtl="0" algn="r">
              <a:buNone/>
              <a:defRPr sz="1000">
                <a:solidFill>
                  <a:schemeClr val="dk2"/>
                </a:solidFill>
              </a:defRPr>
            </a:lvl2pPr>
            <a:lvl3pPr lvl="2" rtl="0" algn="r">
              <a:buNone/>
              <a:defRPr sz="1000">
                <a:solidFill>
                  <a:schemeClr val="dk2"/>
                </a:solidFill>
              </a:defRPr>
            </a:lvl3pPr>
            <a:lvl4pPr lvl="3" rtl="0" algn="r">
              <a:buNone/>
              <a:defRPr sz="1000">
                <a:solidFill>
                  <a:schemeClr val="dk2"/>
                </a:solidFill>
              </a:defRPr>
            </a:lvl4pPr>
            <a:lvl5pPr lvl="4" rtl="0" algn="r">
              <a:buNone/>
              <a:defRPr sz="1000">
                <a:solidFill>
                  <a:schemeClr val="dk2"/>
                </a:solidFill>
              </a:defRPr>
            </a:lvl5pPr>
            <a:lvl6pPr lvl="5" rtl="0" algn="r">
              <a:buNone/>
              <a:defRPr sz="1000">
                <a:solidFill>
                  <a:schemeClr val="dk2"/>
                </a:solidFill>
              </a:defRPr>
            </a:lvl6pPr>
            <a:lvl7pPr lvl="6" rtl="0" algn="r">
              <a:buNone/>
              <a:defRPr sz="1000">
                <a:solidFill>
                  <a:schemeClr val="dk2"/>
                </a:solidFill>
              </a:defRPr>
            </a:lvl7pPr>
            <a:lvl8pPr lvl="7" rtl="0" algn="r">
              <a:buNone/>
              <a:defRPr sz="1000">
                <a:solidFill>
                  <a:schemeClr val="dk2"/>
                </a:solidFill>
              </a:defRPr>
            </a:lvl8pPr>
            <a:lvl9pPr lvl="8" rtl="0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mc:AlternateContent>
    <mc:Choice Requires="p14">
      <p:transition p14:dur="400">
        <p:fade thruBlk="1"/>
      </p:transition>
    </mc:Choice>
    <mc:Fallback>
      <p:transition>
        <p:fade/>
      </p:transition>
    </mc:Fallback>
  </mc:AlternateConten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4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3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E9EDF4"/>
        </a:solidFill>
      </p:bgPr>
    </p:bg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429300" y="1714500"/>
            <a:ext cx="51387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4000">
                <a:solidFill>
                  <a:srgbClr val="4C5D6E"/>
                </a:solidFill>
              </a:rPr>
              <a:t>Удаленное администрирование</a:t>
            </a:r>
            <a:endParaRPr sz="4000">
              <a:solidFill>
                <a:srgbClr val="4C5D6E"/>
              </a:solidFill>
            </a:endParaRPr>
          </a:p>
        </p:txBody>
      </p:sp>
      <p:sp>
        <p:nvSpPr>
          <p:cNvPr id="100" name="Google Shape;100;p25"/>
          <p:cNvSpPr txBox="1"/>
          <p:nvPr>
            <p:ph type="ctrTitle"/>
          </p:nvPr>
        </p:nvSpPr>
        <p:spPr>
          <a:xfrm>
            <a:off x="3585975" y="3714750"/>
            <a:ext cx="45675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1600">
                <a:solidFill>
                  <a:srgbClr val="ABB1B9"/>
                </a:solidFill>
              </a:rPr>
              <a:t>Установка и настройка ssh-сервера. Использование ssh-клиента. Проброс портов. Генерация ключей. Socks5-прокси.  Удаленная работа с графическими приложениями</a:t>
            </a:r>
            <a:endParaRPr sz="1600">
              <a:solidFill>
                <a:srgbClr val="BDC2CA"/>
              </a:solidFill>
            </a:endParaRPr>
          </a:p>
          <a:p>
            <a:pPr indent="0" lvl="0" marL="0" rtl="0" algn="l">
              <a:spcBef>
                <a:spcPts val="400"/>
              </a:spcBef>
              <a:spcAft>
                <a:spcPts val="0"/>
              </a:spcAft>
              <a:buNone/>
            </a:pPr>
            <a:r>
              <a:t/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101" name="Google Shape;101;p25"/>
          <p:cNvSpPr txBox="1"/>
          <p:nvPr>
            <p:ph type="ctrTitle"/>
          </p:nvPr>
        </p:nvSpPr>
        <p:spPr>
          <a:xfrm>
            <a:off x="3429300" y="57145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" sz="1600">
                <a:solidFill>
                  <a:srgbClr val="BDC2CA"/>
                </a:solidFill>
              </a:rPr>
              <a:t>Linux. Администрирование серверов</a:t>
            </a:r>
            <a:endParaRPr sz="1600">
              <a:solidFill>
                <a:srgbClr val="BDC2CA"/>
              </a:solidFill>
            </a:endParaRPr>
          </a:p>
        </p:txBody>
      </p:sp>
      <p:sp>
        <p:nvSpPr>
          <p:cNvPr id="102" name="Google Shape;102;p25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5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p25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5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6" name="Google Shape;106;p25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7" name="Google Shape;107;p25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08" name="Google Shape;108;p25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p25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25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1" name="Google Shape;111;p25"/>
          <p:cNvSpPr/>
          <p:nvPr/>
        </p:nvSpPr>
        <p:spPr>
          <a:xfrm>
            <a:off x="23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2" name="Google Shape;112;p25"/>
          <p:cNvSpPr/>
          <p:nvPr/>
        </p:nvSpPr>
        <p:spPr>
          <a:xfrm>
            <a:off x="573599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25"/>
          <p:cNvSpPr/>
          <p:nvPr/>
        </p:nvSpPr>
        <p:spPr>
          <a:xfrm>
            <a:off x="1144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5"/>
          <p:cNvSpPr/>
          <p:nvPr/>
        </p:nvSpPr>
        <p:spPr>
          <a:xfrm>
            <a:off x="1715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25"/>
          <p:cNvSpPr/>
          <p:nvPr/>
        </p:nvSpPr>
        <p:spPr>
          <a:xfrm>
            <a:off x="2287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5"/>
          <p:cNvSpPr/>
          <p:nvPr/>
        </p:nvSpPr>
        <p:spPr>
          <a:xfrm>
            <a:off x="2858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5"/>
          <p:cNvSpPr/>
          <p:nvPr/>
        </p:nvSpPr>
        <p:spPr>
          <a:xfrm>
            <a:off x="3429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8" name="Google Shape;118;p25"/>
          <p:cNvSpPr/>
          <p:nvPr/>
        </p:nvSpPr>
        <p:spPr>
          <a:xfrm>
            <a:off x="40007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25"/>
          <p:cNvSpPr/>
          <p:nvPr/>
        </p:nvSpPr>
        <p:spPr>
          <a:xfrm>
            <a:off x="45719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0" name="Google Shape;120;p25"/>
          <p:cNvSpPr/>
          <p:nvPr/>
        </p:nvSpPr>
        <p:spPr>
          <a:xfrm>
            <a:off x="51431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1" name="Google Shape;121;p25"/>
          <p:cNvSpPr/>
          <p:nvPr/>
        </p:nvSpPr>
        <p:spPr>
          <a:xfrm>
            <a:off x="57143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25"/>
          <p:cNvSpPr/>
          <p:nvPr/>
        </p:nvSpPr>
        <p:spPr>
          <a:xfrm>
            <a:off x="6285599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25"/>
          <p:cNvSpPr/>
          <p:nvPr/>
        </p:nvSpPr>
        <p:spPr>
          <a:xfrm>
            <a:off x="68567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p25"/>
          <p:cNvSpPr/>
          <p:nvPr/>
        </p:nvSpPr>
        <p:spPr>
          <a:xfrm>
            <a:off x="7427998" y="-80020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5" name="Google Shape;125;p25"/>
          <p:cNvSpPr/>
          <p:nvPr/>
        </p:nvSpPr>
        <p:spPr>
          <a:xfrm>
            <a:off x="79991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25"/>
          <p:cNvSpPr/>
          <p:nvPr/>
        </p:nvSpPr>
        <p:spPr>
          <a:xfrm>
            <a:off x="8570398" y="-800200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25"/>
          <p:cNvSpPr txBox="1"/>
          <p:nvPr>
            <p:ph type="ctrTitle"/>
          </p:nvPr>
        </p:nvSpPr>
        <p:spPr>
          <a:xfrm>
            <a:off x="3427200" y="1143000"/>
            <a:ext cx="4567500" cy="571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 sz="2000">
                <a:solidFill>
                  <a:srgbClr val="4C5D6E"/>
                </a:solidFill>
              </a:rPr>
              <a:t>Урок 3</a:t>
            </a:r>
            <a:endParaRPr b="1" sz="2000">
              <a:solidFill>
                <a:srgbClr val="4C5D6E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inux.png" id="128" name="Google Shape;128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73600" y="1389700"/>
            <a:ext cx="2364100" cy="2364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p26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00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 ...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34" name="Google Shape;134;p26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26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26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26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26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26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40" name="Google Shape;140;p26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26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26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26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26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5" name="Google Shape;145;p26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6" name="Google Shape;146;p26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7" name="Google Shape;147;p26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26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26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26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1" name="Google Shape;151;p26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2" name="Google Shape;152;p26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3" name="Google Shape;153;p26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p26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26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26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26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26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26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60" name="Google Shape;160;p26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26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7"/>
          <p:cNvSpPr txBox="1"/>
          <p:nvPr>
            <p:ph type="ctrTitle"/>
          </p:nvPr>
        </p:nvSpPr>
        <p:spPr>
          <a:xfrm>
            <a:off x="1176150" y="1240175"/>
            <a:ext cx="6957000" cy="3501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-342900" lvl="0" marL="45720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800"/>
              <a:buAutoNum type="arabicPeriod"/>
            </a:pPr>
            <a:r>
              <a:rPr lang="ru">
                <a:solidFill>
                  <a:srgbClr val="000000"/>
                </a:solidFill>
              </a:rPr>
              <a:t>SSH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a. SOCKS</a:t>
            </a:r>
            <a:endParaRPr>
              <a:solidFill>
                <a:srgbClr val="000000"/>
              </a:solidFill>
            </a:endParaRPr>
          </a:p>
          <a:p>
            <a:pPr indent="0" lvl="0" marL="45720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ru">
                <a:solidFill>
                  <a:srgbClr val="000000"/>
                </a:solidFill>
              </a:rPr>
              <a:t>b. SSH-туннелирование</a:t>
            </a:r>
            <a:endParaRPr u="sng">
              <a:solidFill>
                <a:srgbClr val="1155CC"/>
              </a:solidFill>
            </a:endParaRPr>
          </a:p>
          <a:p>
            <a:pPr indent="0" lvl="0" marL="0" rtl="0" algn="l">
              <a:spcBef>
                <a:spcPts val="1000"/>
              </a:spcBef>
              <a:spcAft>
                <a:spcPts val="100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167" name="Google Shape;167;p27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7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27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27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1" name="Google Shape;171;p27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27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173" name="Google Shape;173;p27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4" name="Google Shape;174;p27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27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27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27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27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9" name="Google Shape;179;p27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p27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1" name="Google Shape;181;p27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2" name="Google Shape;182;p27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3" name="Google Shape;183;p27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4" name="Google Shape;184;p27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5" name="Google Shape;185;p27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6" name="Google Shape;186;p27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p27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p27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27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27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27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7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193" name="Google Shape;193;p27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7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5" name="Google Shape;195;p27"/>
          <p:cNvSpPr txBox="1"/>
          <p:nvPr/>
        </p:nvSpPr>
        <p:spPr>
          <a:xfrm>
            <a:off x="1488225" y="639675"/>
            <a:ext cx="7331400" cy="8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" sz="3200">
                <a:solidFill>
                  <a:srgbClr val="4C5D6E"/>
                </a:solidFill>
              </a:rPr>
              <a:t>План урока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28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SSH-туннели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01" name="Google Shape;201;p28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8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8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8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8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6" name="Google Shape;206;p28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07" name="Google Shape;207;p28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8" name="Google Shape;208;p28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9" name="Google Shape;209;p28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0" name="Google Shape;210;p28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1" name="Google Shape;211;p28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2" name="Google Shape;212;p28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3" name="Google Shape;213;p28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28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5" name="Google Shape;215;p28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6" name="Google Shape;216;p28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7" name="Google Shape;217;p28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8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8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8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1" name="Google Shape;221;p28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2" name="Google Shape;222;p28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3" name="Google Shape;223;p28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4" name="Google Shape;224;p28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5" name="Google Shape;225;p28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6" name="Google Shape;226;p28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27" name="Google Shape;227;p28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8" name="Google Shape;228;p28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32" name="Shape 2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Google Shape;233;p29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34" name="Google Shape;234;p29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5" name="Google Shape;235;p29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29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9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9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9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40" name="Google Shape;240;p29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9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2" name="Google Shape;242;p29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3" name="Google Shape;243;p29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29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5" name="Google Shape;245;p29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6" name="Google Shape;246;p29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7" name="Google Shape;247;p29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8" name="Google Shape;248;p29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9" name="Google Shape;249;p29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0" name="Google Shape;250;p29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1" name="Google Shape;251;p29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2" name="Google Shape;252;p29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3" name="Google Shape;253;p29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4" name="Google Shape;254;p29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5" name="Google Shape;255;p29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6" name="Google Shape;256;p29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7" name="Google Shape;257;p29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9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9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60" name="Google Shape;260;p29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1" name="Google Shape;261;p29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262" name="Google Shape;262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767400" y="1261300"/>
            <a:ext cx="5124450" cy="3124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266" name="Shape 2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" name="Google Shape;267;p30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Практика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268" name="Google Shape;268;p30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30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30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30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30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30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274" name="Google Shape;274;p30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30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6" name="Google Shape;276;p30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7" name="Google Shape;277;p30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8" name="Google Shape;278;p30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30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30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30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30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30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4" name="Google Shape;284;p30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30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6" name="Google Shape;286;p30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30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30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30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30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30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30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30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294" name="Google Shape;294;p30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30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31"/>
          <p:cNvSpPr txBox="1"/>
          <p:nvPr>
            <p:ph type="ctrTitle"/>
          </p:nvPr>
        </p:nvSpPr>
        <p:spPr>
          <a:xfrm>
            <a:off x="781100" y="744575"/>
            <a:ext cx="8051100" cy="79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1000"/>
              </a:spcBef>
              <a:spcAft>
                <a:spcPts val="600"/>
              </a:spcAft>
              <a:buNone/>
            </a:pPr>
            <a:r>
              <a:rPr b="1" lang="ru" sz="3600">
                <a:solidFill>
                  <a:srgbClr val="4D5D6D"/>
                </a:solidFill>
              </a:rPr>
              <a:t>Практическое</a:t>
            </a:r>
            <a:r>
              <a:rPr b="1" lang="ru" sz="3600">
                <a:solidFill>
                  <a:srgbClr val="4D5D6D"/>
                </a:solidFill>
              </a:rPr>
              <a:t> задание</a:t>
            </a:r>
            <a:endParaRPr sz="3600"/>
          </a:p>
        </p:txBody>
      </p:sp>
      <p:sp>
        <p:nvSpPr>
          <p:cNvPr id="301" name="Google Shape;301;p31"/>
          <p:cNvSpPr txBox="1"/>
          <p:nvPr>
            <p:ph idx="1" type="subTitle"/>
          </p:nvPr>
        </p:nvSpPr>
        <p:spPr>
          <a:xfrm>
            <a:off x="781100" y="2004350"/>
            <a:ext cx="7059300" cy="162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Настроить ssh-аутентификацию по ключу.</a:t>
            </a:r>
            <a:endParaRPr sz="1600">
              <a:solidFill>
                <a:srgbClr val="2C2D30"/>
              </a:solidFill>
            </a:endParaRPr>
          </a:p>
          <a:p>
            <a:pPr indent="-330200" lvl="0" marL="457200" rtl="0" algn="just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  <a:buClr>
                <a:srgbClr val="2C2D30"/>
              </a:buClr>
              <a:buSzPts val="1600"/>
              <a:buAutoNum type="arabicPeriod"/>
            </a:pPr>
            <a:r>
              <a:rPr lang="ru" sz="1600">
                <a:solidFill>
                  <a:srgbClr val="2C2D30"/>
                </a:solidFill>
              </a:rPr>
              <a:t>Использовать ssh-туннель, чтобы зайти с помощью браузера на сайт от имени вашего сервера.</a:t>
            </a:r>
            <a:endParaRPr sz="16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noFill/>
      </p:bgPr>
    </p:bg>
    <p:spTree>
      <p:nvGrpSpPr>
        <p:cNvPr id="305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32"/>
          <p:cNvSpPr txBox="1"/>
          <p:nvPr>
            <p:ph type="ctrTitle"/>
          </p:nvPr>
        </p:nvSpPr>
        <p:spPr>
          <a:xfrm>
            <a:off x="1142400" y="571500"/>
            <a:ext cx="6856800" cy="4000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200">
                <a:solidFill>
                  <a:srgbClr val="4C5D6E"/>
                </a:solidFill>
              </a:rPr>
              <a:t>Вопросы участников</a:t>
            </a:r>
            <a:endParaRPr sz="3200">
              <a:solidFill>
                <a:srgbClr val="4C5D6E"/>
              </a:solidFill>
            </a:endParaRPr>
          </a:p>
        </p:txBody>
      </p:sp>
      <p:sp>
        <p:nvSpPr>
          <p:cNvPr id="307" name="Google Shape;307;p32"/>
          <p:cNvSpPr/>
          <p:nvPr/>
        </p:nvSpPr>
        <p:spPr>
          <a:xfrm>
            <a:off x="-799801" y="1714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8" name="Google Shape;308;p32"/>
          <p:cNvSpPr/>
          <p:nvPr/>
        </p:nvSpPr>
        <p:spPr>
          <a:xfrm>
            <a:off x="-799801" y="22860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9" name="Google Shape;309;p32"/>
          <p:cNvSpPr/>
          <p:nvPr/>
        </p:nvSpPr>
        <p:spPr>
          <a:xfrm>
            <a:off x="-799801" y="2857510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32"/>
          <p:cNvSpPr/>
          <p:nvPr/>
        </p:nvSpPr>
        <p:spPr>
          <a:xfrm>
            <a:off x="-799801" y="34290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32"/>
          <p:cNvSpPr/>
          <p:nvPr/>
        </p:nvSpPr>
        <p:spPr>
          <a:xfrm>
            <a:off x="-799801" y="4000509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32"/>
          <p:cNvSpPr/>
          <p:nvPr/>
        </p:nvSpPr>
        <p:spPr>
          <a:xfrm>
            <a:off x="-799801" y="4572009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/>
              <a:t>   </a:t>
            </a:r>
            <a:endParaRPr/>
          </a:p>
        </p:txBody>
      </p:sp>
      <p:sp>
        <p:nvSpPr>
          <p:cNvPr id="313" name="Google Shape;313;p32"/>
          <p:cNvSpPr/>
          <p:nvPr/>
        </p:nvSpPr>
        <p:spPr>
          <a:xfrm>
            <a:off x="-799801" y="11430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4" name="Google Shape;314;p32"/>
          <p:cNvSpPr/>
          <p:nvPr/>
        </p:nvSpPr>
        <p:spPr>
          <a:xfrm>
            <a:off x="-799801" y="571511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5" name="Google Shape;315;p32"/>
          <p:cNvSpPr/>
          <p:nvPr/>
        </p:nvSpPr>
        <p:spPr>
          <a:xfrm>
            <a:off x="-799801" y="-12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6" name="Google Shape;316;p32"/>
          <p:cNvSpPr/>
          <p:nvPr/>
        </p:nvSpPr>
        <p:spPr>
          <a:xfrm>
            <a:off x="23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7" name="Google Shape;317;p32"/>
          <p:cNvSpPr/>
          <p:nvPr/>
        </p:nvSpPr>
        <p:spPr>
          <a:xfrm>
            <a:off x="573599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8" name="Google Shape;318;p32"/>
          <p:cNvSpPr/>
          <p:nvPr/>
        </p:nvSpPr>
        <p:spPr>
          <a:xfrm>
            <a:off x="1144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9" name="Google Shape;319;p32"/>
          <p:cNvSpPr/>
          <p:nvPr/>
        </p:nvSpPr>
        <p:spPr>
          <a:xfrm>
            <a:off x="1715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0" name="Google Shape;320;p32"/>
          <p:cNvSpPr/>
          <p:nvPr/>
        </p:nvSpPr>
        <p:spPr>
          <a:xfrm>
            <a:off x="2287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1" name="Google Shape;321;p32"/>
          <p:cNvSpPr/>
          <p:nvPr/>
        </p:nvSpPr>
        <p:spPr>
          <a:xfrm>
            <a:off x="2858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2" name="Google Shape;322;p32"/>
          <p:cNvSpPr/>
          <p:nvPr/>
        </p:nvSpPr>
        <p:spPr>
          <a:xfrm>
            <a:off x="3429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3" name="Google Shape;323;p32"/>
          <p:cNvSpPr/>
          <p:nvPr/>
        </p:nvSpPr>
        <p:spPr>
          <a:xfrm>
            <a:off x="40007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4" name="Google Shape;324;p32"/>
          <p:cNvSpPr/>
          <p:nvPr/>
        </p:nvSpPr>
        <p:spPr>
          <a:xfrm>
            <a:off x="45719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32"/>
          <p:cNvSpPr/>
          <p:nvPr/>
        </p:nvSpPr>
        <p:spPr>
          <a:xfrm>
            <a:off x="51431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32"/>
          <p:cNvSpPr/>
          <p:nvPr/>
        </p:nvSpPr>
        <p:spPr>
          <a:xfrm>
            <a:off x="57143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7" name="Google Shape;327;p32"/>
          <p:cNvSpPr/>
          <p:nvPr/>
        </p:nvSpPr>
        <p:spPr>
          <a:xfrm>
            <a:off x="6285599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32"/>
          <p:cNvSpPr/>
          <p:nvPr/>
        </p:nvSpPr>
        <p:spPr>
          <a:xfrm>
            <a:off x="68567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32"/>
          <p:cNvSpPr/>
          <p:nvPr/>
        </p:nvSpPr>
        <p:spPr>
          <a:xfrm>
            <a:off x="7427998" y="-800175"/>
            <a:ext cx="571200" cy="5715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0" name="Google Shape;330;p32"/>
          <p:cNvSpPr/>
          <p:nvPr/>
        </p:nvSpPr>
        <p:spPr>
          <a:xfrm>
            <a:off x="79991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1" name="Google Shape;331;p32"/>
          <p:cNvSpPr/>
          <p:nvPr/>
        </p:nvSpPr>
        <p:spPr>
          <a:xfrm>
            <a:off x="8570398" y="-800175"/>
            <a:ext cx="571200" cy="571500"/>
          </a:xfrm>
          <a:prstGeom prst="rect">
            <a:avLst/>
          </a:prstGeom>
          <a:solidFill>
            <a:srgbClr val="FFF2CC"/>
          </a:solidFill>
          <a:ln cap="flat" cmpd="sng" w="9525">
            <a:solidFill>
              <a:srgbClr val="BDC2CA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2" name="Google Shape;332;p32"/>
          <p:cNvSpPr/>
          <p:nvPr/>
        </p:nvSpPr>
        <p:spPr>
          <a:xfrm>
            <a:off x="571173" y="4572011"/>
            <a:ext cx="571200" cy="5715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loading-logo.png" id="333" name="Google Shape;333;p32"/>
          <p:cNvPicPr preferRelativeResize="0"/>
          <p:nvPr/>
        </p:nvPicPr>
        <p:blipFill rotWithShape="1">
          <a:blip r:embed="rId3">
            <a:alphaModFix/>
          </a:blip>
          <a:srcRect b="-14482" l="-19008" r="-19036" t="-14482"/>
          <a:stretch/>
        </p:blipFill>
        <p:spPr>
          <a:xfrm>
            <a:off x="571175" y="4572000"/>
            <a:ext cx="571200" cy="571500"/>
          </a:xfrm>
          <a:prstGeom prst="rect">
            <a:avLst/>
          </a:prstGeom>
          <a:noFill/>
          <a:ln>
            <a:noFill/>
          </a:ln>
        </p:spPr>
      </p:pic>
      <p:sp>
        <p:nvSpPr>
          <p:cNvPr id="334" name="Google Shape;334;p32"/>
          <p:cNvSpPr/>
          <p:nvPr/>
        </p:nvSpPr>
        <p:spPr>
          <a:xfrm>
            <a:off x="571175" y="0"/>
            <a:ext cx="571200" cy="190200"/>
          </a:xfrm>
          <a:prstGeom prst="rect">
            <a:avLst/>
          </a:prstGeom>
          <a:solidFill>
            <a:srgbClr val="E9EDF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