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f3214be3_0_5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f3214be3_0_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f5ec5e41b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f5ec5e41b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f5ec5e41b_0_2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f5ec5e41b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f5ec5e41b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f5ec5e41b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f5ec5e41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f5ec5e41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c057e8c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3c057e8c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ff3214be3_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ff3214be3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Туннели. VPN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VPN. OpenVPN. 6to4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Linux. Администрирование серверов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4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ux.png"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700" y="1509800"/>
            <a:ext cx="2372800" cy="237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Представление о туннелях.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Настройка OpenVPN.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научимся работать с туннелями, создавать свой VPN на VDS, связывать удаленные офисы в одну сеть.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Задачи туннелей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Туннелирование.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Аутентификация.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Шифрование.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50" name="Google Shape;150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Туннели используются для: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Объединения удаленных сетей (VPN).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Организации удаленного рабочего места.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83" name="Google Shape;183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4" name="Google Shape;184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Примеры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OpenVPN.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PPTP (небезопасен).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IPSEC.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SSH (умеет туннелировать на сетевом и транспортном уровне).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217" name="Google Shape;217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8" name="Google Shape;218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 txBox="1"/>
          <p:nvPr>
            <p:ph type="ctrTitle"/>
          </p:nvPr>
        </p:nvSpPr>
        <p:spPr>
          <a:xfrm>
            <a:off x="1142400" y="571500"/>
            <a:ext cx="6854400" cy="8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Туннели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1" name="Google Shape;251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3" name="Google Shape;25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3750" y="1329950"/>
            <a:ext cx="7486650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 txBox="1"/>
          <p:nvPr>
            <p:ph type="ctrTitle"/>
          </p:nvPr>
        </p:nvSpPr>
        <p:spPr>
          <a:xfrm>
            <a:off x="5714400" y="571450"/>
            <a:ext cx="28560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4C5D6E"/>
                </a:solidFill>
              </a:rPr>
              <a:t>Пример VPN</a:t>
            </a:r>
            <a:endParaRPr sz="2400">
              <a:solidFill>
                <a:srgbClr val="4C5D6E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OpenVPN объединяет три частные сети. 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(Картинка http://openmaniak.com/openvpn_routing)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273" name="Google Shape;273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5" name="Google Shape;285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7" name="Google Shape;28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163" y="285600"/>
            <a:ext cx="3914775" cy="419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0"/>
          <p:cNvSpPr txBox="1"/>
          <p:nvPr>
            <p:ph type="ctrTitle"/>
          </p:nvPr>
        </p:nvSpPr>
        <p:spPr>
          <a:xfrm>
            <a:off x="311700" y="744575"/>
            <a:ext cx="8520600" cy="876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b="1" lang="ru" sz="3600">
                <a:solidFill>
                  <a:srgbClr val="4D5D6D"/>
                </a:solidFill>
              </a:rPr>
              <a:t>Практическое задание</a:t>
            </a:r>
            <a:endParaRPr/>
          </a:p>
        </p:txBody>
      </p:sp>
      <p:sp>
        <p:nvSpPr>
          <p:cNvPr id="293" name="Google Shape;293;p20"/>
          <p:cNvSpPr txBox="1"/>
          <p:nvPr>
            <p:ph idx="1" type="subTitle"/>
          </p:nvPr>
        </p:nvSpPr>
        <p:spPr>
          <a:xfrm>
            <a:off x="1134800" y="1856975"/>
            <a:ext cx="6926700" cy="17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Настроить OpenVPN, связать несколько виртуальных машин с его помощью.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* Сделать одну из машин, настроенных в задании выше, шлюзом доступа в Интернет. Настроить NAT.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* Настроить OpenVPN на VDS и клиент в VirtualBox/VmWare. Предоставить в VMWare ipv6 с помощью 6to4.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9" name="Google Shape;299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05" name="Google Shape;305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25" name="Google Shape;325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