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f3214be3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f3214be3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ff3214be3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ff3214be3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ff3214be3_0_4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ff3214be3_0_4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95b30863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395b30863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3a1c1aed0e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3a1c1aed0e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ff3214be3_0_5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ff3214be3_0_5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p14:dur="400">
        <p:fade thruBlk="1"/>
      </p:transition>
    </mc:Choice>
    <mc:Fallback>
      <p:transition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9EDF4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429300" y="1714500"/>
            <a:ext cx="51387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000">
                <a:solidFill>
                  <a:srgbClr val="4C5D6E"/>
                </a:solidFill>
              </a:rPr>
              <a:t>MySQL</a:t>
            </a:r>
            <a:endParaRPr sz="400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3429325" y="3428950"/>
            <a:ext cx="45675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rgbClr val="ABB1B9"/>
                </a:solidFill>
              </a:rPr>
              <a:t>Установка и настройка MySQL. Создание БД и пользователей. Резервное копирование и администрирование баз MySQL. Репликация GTID БД</a:t>
            </a:r>
            <a:endParaRPr sz="1600">
              <a:solidFill>
                <a:srgbClr val="B7B7B7"/>
              </a:solidFill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BDC2CA"/>
              </a:solidFill>
            </a:endParaRPr>
          </a:p>
        </p:txBody>
      </p:sp>
      <p:sp>
        <p:nvSpPr>
          <p:cNvPr id="56" name="Google Shape;56;p13"/>
          <p:cNvSpPr txBox="1"/>
          <p:nvPr>
            <p:ph type="ctrTitle"/>
          </p:nvPr>
        </p:nvSpPr>
        <p:spPr>
          <a:xfrm>
            <a:off x="3429300" y="571450"/>
            <a:ext cx="45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BDC2CA"/>
                </a:solidFill>
              </a:rPr>
              <a:t>Linux. Администрирование серверов</a:t>
            </a:r>
            <a:endParaRPr sz="1600">
              <a:solidFill>
                <a:srgbClr val="BDC2CA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2399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573599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11447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17159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22871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28583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34295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40007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45719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51431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57143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62855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6856798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7427998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7999198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8570398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"/>
          <p:cNvSpPr txBox="1"/>
          <p:nvPr>
            <p:ph type="ctrTitle"/>
          </p:nvPr>
        </p:nvSpPr>
        <p:spPr>
          <a:xfrm>
            <a:off x="3427200" y="1143000"/>
            <a:ext cx="45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rgbClr val="4C5D6E"/>
                </a:solidFill>
              </a:rPr>
              <a:t>Урок 5</a:t>
            </a:r>
            <a:endParaRPr b="1" sz="200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inux.png" id="83" name="Google Shape;8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600" y="1389700"/>
            <a:ext cx="2364100" cy="236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План урока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89" name="Google Shape;89;p14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Установка MySQL.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Настройка MySQL.</a:t>
            </a:r>
            <a:endParaRPr sz="16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ru" sz="1600">
                <a:solidFill>
                  <a:srgbClr val="2C2D30"/>
                </a:solidFill>
              </a:rPr>
              <a:t>К концу урока мы научимся уверенно устанавливать и настраивать </a:t>
            </a:r>
            <a:r>
              <a:rPr lang="ru" sz="1600">
                <a:solidFill>
                  <a:srgbClr val="2C2D30"/>
                </a:solidFill>
              </a:rPr>
              <a:t>MySQL.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90" name="Google Shape;90;p14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4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4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4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4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4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96" name="Google Shape;96;p14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4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4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4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4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4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4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4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4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4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4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4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4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4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4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4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4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4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4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4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16" name="Google Shape;116;p14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4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5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MySQL (практика установки и настройки)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23" name="Google Shape;123;p15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5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5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5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5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5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29" name="Google Shape;129;p15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5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5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5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5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5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5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5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5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5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5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5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5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5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5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5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5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5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5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5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49" name="Google Shape;149;p15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5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6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6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6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6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6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6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6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6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6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6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6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6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6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6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6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6"/>
          <p:cNvSpPr/>
          <p:nvPr/>
        </p:nvSpPr>
        <p:spPr>
          <a:xfrm>
            <a:off x="9368848" y="1714460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6"/>
          <p:cNvSpPr/>
          <p:nvPr/>
        </p:nvSpPr>
        <p:spPr>
          <a:xfrm>
            <a:off x="9368848" y="2285960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6"/>
          <p:cNvSpPr/>
          <p:nvPr/>
        </p:nvSpPr>
        <p:spPr>
          <a:xfrm>
            <a:off x="9368848" y="2857460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6"/>
          <p:cNvSpPr/>
          <p:nvPr/>
        </p:nvSpPr>
        <p:spPr>
          <a:xfrm>
            <a:off x="9368848" y="3428959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6"/>
          <p:cNvSpPr/>
          <p:nvPr/>
        </p:nvSpPr>
        <p:spPr>
          <a:xfrm>
            <a:off x="9368848" y="4000459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6"/>
          <p:cNvSpPr/>
          <p:nvPr/>
        </p:nvSpPr>
        <p:spPr>
          <a:xfrm>
            <a:off x="9368848" y="457195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77" name="Google Shape;177;p16"/>
          <p:cNvSpPr/>
          <p:nvPr/>
        </p:nvSpPr>
        <p:spPr>
          <a:xfrm>
            <a:off x="9368848" y="1142961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6"/>
          <p:cNvSpPr/>
          <p:nvPr/>
        </p:nvSpPr>
        <p:spPr>
          <a:xfrm>
            <a:off x="9368848" y="571461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6"/>
          <p:cNvSpPr/>
          <p:nvPr/>
        </p:nvSpPr>
        <p:spPr>
          <a:xfrm>
            <a:off x="9368848" y="-6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6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81" name="Google Shape;181;p16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16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3" name="Google Shape;18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342600"/>
            <a:ext cx="8839201" cy="39193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7"/>
          <p:cNvSpPr txBox="1"/>
          <p:nvPr>
            <p:ph type="ctrTitle"/>
          </p:nvPr>
        </p:nvSpPr>
        <p:spPr>
          <a:xfrm>
            <a:off x="311700" y="744575"/>
            <a:ext cx="85206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b="1" lang="ru" sz="3600">
                <a:solidFill>
                  <a:srgbClr val="4D5D6D"/>
                </a:solidFill>
              </a:rPr>
              <a:t>Практическое задание</a:t>
            </a:r>
            <a:endParaRPr/>
          </a:p>
        </p:txBody>
      </p:sp>
      <p:sp>
        <p:nvSpPr>
          <p:cNvPr id="189" name="Google Shape;189;p17"/>
          <p:cNvSpPr txBox="1"/>
          <p:nvPr>
            <p:ph idx="1" type="subTitle"/>
          </p:nvPr>
        </p:nvSpPr>
        <p:spPr>
          <a:xfrm>
            <a:off x="967725" y="2213825"/>
            <a:ext cx="7171800" cy="141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Установить MySQL.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just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Создать несложную таблицу, вручную выполнить бэкапирование, удалить таблицу, восстановить из бэкапа.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just">
              <a:lnSpc>
                <a:spcPct val="114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* Настроить репликацию.</a:t>
            </a:r>
            <a:endParaRPr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8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Вопросы участников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95" name="Google Shape;195;p18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8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8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8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8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8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01" name="Google Shape;201;p18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8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8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8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8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8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8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8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8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8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8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8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8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8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8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8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18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8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8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8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21" name="Google Shape;221;p18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18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