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f3214be3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f3214be3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f3214be3_0_4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ff3214be3_0_4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95b30863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95b3086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a1c1aed0e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a1c1aed0e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ff3214be3_0_5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ff3214be3_0_5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MySQL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ABB1B9"/>
                </a:solidFill>
              </a:rPr>
              <a:t>Установка и настройка MySQL. Создание БД и пользователей. Резервное копирование и администрирование баз MySQL. Репликация GTID БД</a:t>
            </a:r>
            <a:endParaRPr sz="1600">
              <a:solidFill>
                <a:srgbClr val="B7B7B7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Linux. Администрирование серверов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5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ux.png"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600" y="1389700"/>
            <a:ext cx="2364100" cy="236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Установка MySQL.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Настройка MySQL.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К концу урока мы научимся уверенно устанавливать и настраивать </a:t>
            </a:r>
            <a:r>
              <a:rPr lang="ru" sz="1600">
                <a:solidFill>
                  <a:srgbClr val="2C2D30"/>
                </a:solidFill>
              </a:rPr>
              <a:t>MySQL.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" name="Google Shape;116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MySQL (практика установки и настройки)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9368848" y="1714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9368848" y="22859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9368848" y="2857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9368848" y="34289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9368848" y="40004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9368848" y="457195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9368848" y="11429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9368848" y="5714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9368848" y="-6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1" name="Google Shape;181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3" name="Google Shape;18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42600"/>
            <a:ext cx="8839201" cy="39193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/>
          <p:nvPr>
            <p:ph type="ctrTitle"/>
          </p:nvPr>
        </p:nvSpPr>
        <p:spPr>
          <a:xfrm>
            <a:off x="311700" y="74457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b="1" lang="ru" sz="3600">
                <a:solidFill>
                  <a:srgbClr val="4D5D6D"/>
                </a:solidFill>
              </a:rPr>
              <a:t>Практическое задание</a:t>
            </a:r>
            <a:endParaRPr/>
          </a:p>
        </p:txBody>
      </p:sp>
      <p:sp>
        <p:nvSpPr>
          <p:cNvPr id="189" name="Google Shape;189;p17"/>
          <p:cNvSpPr txBox="1"/>
          <p:nvPr>
            <p:ph idx="1" type="subTitle"/>
          </p:nvPr>
        </p:nvSpPr>
        <p:spPr>
          <a:xfrm>
            <a:off x="967725" y="2213825"/>
            <a:ext cx="7171800" cy="141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Установить MySQL.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just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Создать несложную таблицу, вручную выполнить бэкапирование, удалить таблицу, восстановить из бэкапа.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just">
              <a:lnSpc>
                <a:spcPct val="114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* Настроить репликацию.</a:t>
            </a: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95" name="Google Shape;195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01" name="Google Shape;201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21" name="Google Shape;221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