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3" r:id="rId2"/>
    <p:sldId id="278" r:id="rId3"/>
    <p:sldId id="314" r:id="rId4"/>
    <p:sldId id="315" r:id="rId5"/>
    <p:sldId id="316" r:id="rId6"/>
    <p:sldId id="283" r:id="rId7"/>
    <p:sldId id="279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6D07-24D8-4CA8-91C4-F7A48D4280E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E6D41-CB9E-4757-AB2F-6C57C109C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CBB925-E523-4340-A539-04574DC35B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26D039-F0E0-4D22-884A-24A9A8218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термины ИБ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75220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Некоторые хакерские термины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6521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12" y="692696"/>
            <a:ext cx="79928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49" y="548680"/>
            <a:ext cx="793131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27" y="260648"/>
            <a:ext cx="796787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78671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Подходы к оценке защищенности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7951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Современная сетевая атака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34" y="1357298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857256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Комплексный подход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72731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15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Corbel</vt:lpstr>
      <vt:lpstr>Gill Sans MT</vt:lpstr>
      <vt:lpstr>Verdana</vt:lpstr>
      <vt:lpstr>Wingdings 2</vt:lpstr>
      <vt:lpstr>Солнцестояние</vt:lpstr>
      <vt:lpstr>Основные термины ИБ</vt:lpstr>
      <vt:lpstr>Некоторые хакерские термины</vt:lpstr>
      <vt:lpstr>Презентация PowerPoint</vt:lpstr>
      <vt:lpstr>Презентация PowerPoint</vt:lpstr>
      <vt:lpstr>Презентация PowerPoint</vt:lpstr>
      <vt:lpstr>Подходы к оценке защищенности</vt:lpstr>
      <vt:lpstr>Современная сетевая атака</vt:lpstr>
      <vt:lpstr>Комплексный подход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Сорокины</dc:creator>
  <cp:lastModifiedBy>Сорокин Кирилл Владимирович</cp:lastModifiedBy>
  <cp:revision>136</cp:revision>
  <dcterms:created xsi:type="dcterms:W3CDTF">2019-03-17T06:58:31Z</dcterms:created>
  <dcterms:modified xsi:type="dcterms:W3CDTF">2019-05-15T09:58:21Z</dcterms:modified>
</cp:coreProperties>
</file>