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10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Author clrIdx="0" id="0" initials="" lastIdx="1" name="Geek Brains"/>
  <p:cmAuthor clrIdx="1" id="1" initials="" lastIdx="1" name="Михаил Величко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  <p:guide pos="10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" dt="2018-08-21T08:30:23.884">
    <p:pos x="6000" y="0"/>
    <p:text>Уважаемые коллеги, если обнаружите недочеты в презентациях, прокомментируйте их, пожалуйста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1" idx="1" dt="2019-05-15T16:45:09.053">
    <p:pos x="719" y="1079"/>
    <p:text>8 уроков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1d11673cce_0_12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1d11673cce_0_1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01269f092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201269f092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201269f092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201269f092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201269f092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201269f092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201269f092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201269f092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201269f092_0_2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201269f092_0_2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201269f092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201269f092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g201269f092_0_7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9" name="Google Shape;589;g201269f092_0_7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201269f092_0_2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201269f092_0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g201269f092_0_3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5" name="Google Shape;655;g201269f092_0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6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g201269f092_0_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8" name="Google Shape;688;g201269f092_0_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g201269f092_0_4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1" name="Google Shape;721;g201269f092_0_4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2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g201269f092_0_4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4" name="Google Shape;754;g201269f092_0_4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5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g201269f092_0_4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7" name="Google Shape;787;g201269f092_0_4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g201269f092_0_5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0" name="Google Shape;820;g201269f092_0_5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Google Shape;852;g201269f092_0_5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3" name="Google Shape;853;g201269f092_0_5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g201269f092_0_5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6" name="Google Shape;886;g201269f092_0_5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7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Google Shape;918;g201269f092_0_6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9" name="Google Shape;919;g201269f092_0_6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0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Google Shape;951;g201269f092_0_6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2" name="Google Shape;952;g201269f092_0_6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g201269f092_0_6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5" name="Google Shape;985;g201269f092_0_6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24167141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2416714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6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g201269f09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8" name="Google Shape;1018;g201269f09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9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1050;g1d11673cce_0_13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1" name="Google Shape;1051;g1d11673cce_0_13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3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Google Shape;1084;g1d11673cce_0_1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5" name="Google Shape;1085;g1d11673cce_0_1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7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Google Shape;1118;gff3214be3_0_5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9" name="Google Shape;1119;gff3214be3_0_5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dcf65a8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dcf65a8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ff3214be3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ff3214be3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ff3214be3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ff3214be3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3dcf65a89c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3dcf65a89c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ff3214be3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ff3214be3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01269f09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201269f09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Relationship Id="rId4" Type="http://schemas.openxmlformats.org/officeDocument/2006/relationships/image" Target="../media/image1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Relationship Id="rId4" Type="http://schemas.openxmlformats.org/officeDocument/2006/relationships/image" Target="../media/image1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2.xml"/><Relationship Id="rId4" Type="http://schemas.openxmlformats.org/officeDocument/2006/relationships/image" Target="../media/image6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Relationship Id="rId4" Type="http://schemas.openxmlformats.org/officeDocument/2006/relationships/image" Target="../media/image2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Relationship Id="rId4" Type="http://schemas.openxmlformats.org/officeDocument/2006/relationships/image" Target="../media/image1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.png"/><Relationship Id="rId4" Type="http://schemas.openxmlformats.org/officeDocument/2006/relationships/image" Target="../media/image15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6.png"/><Relationship Id="rId4" Type="http://schemas.openxmlformats.org/officeDocument/2006/relationships/image" Target="../media/image2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png"/><Relationship Id="rId4" Type="http://schemas.openxmlformats.org/officeDocument/2006/relationships/image" Target="../media/image17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6.png"/><Relationship Id="rId4" Type="http://schemas.openxmlformats.org/officeDocument/2006/relationships/image" Target="../media/image2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6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6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6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Введение. Установка FreeBSD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FreeBSD: что это такое и зачем нужно. Установка FreeBSD. Основы работы с FreeBSD. Работа с pkg и freebsd-update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FreeBSD и автоматизация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1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7588" y="1147750"/>
            <a:ext cx="2847975" cy="284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2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Установка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61" name="Google Shape;361;p2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2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2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2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2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2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67" name="Google Shape;367;p2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2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2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2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2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2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2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2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87" name="Google Shape;387;p2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2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2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2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99" name="Google Shape;399;p2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2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2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2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2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2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2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2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2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2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2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2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2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2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2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19" name="Google Shape;419;p2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0" name="Google Shape;420;p2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21" name="Google Shape;421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25150" y="375475"/>
            <a:ext cx="6124575" cy="401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2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2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2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2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2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2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32" name="Google Shape;432;p2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2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2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2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2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2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2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2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2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2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2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2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2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2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2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2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52" name="Google Shape;452;p2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3" name="Google Shape;453;p2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54" name="Google Shape;454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3425" y="766763"/>
            <a:ext cx="6124575" cy="360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2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2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2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2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2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2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65" name="Google Shape;465;p2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2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2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2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2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2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2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2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2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2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2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2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2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2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2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2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2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2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2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85" name="Google Shape;485;p2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6" name="Google Shape;486;p2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87" name="Google Shape;48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4788" y="380850"/>
            <a:ext cx="6124575" cy="400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2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2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2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2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2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2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98" name="Google Shape;498;p2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2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2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2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2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2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2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2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2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2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2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2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2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2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2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2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2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2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2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2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18" name="Google Shape;518;p2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19" name="Google Shape;519;p2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20" name="Google Shape;520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4800" y="506650"/>
            <a:ext cx="6124575" cy="401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2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2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2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2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2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31" name="Google Shape;531;p2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2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2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2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2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2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2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2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2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2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2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2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2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2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2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2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2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2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51" name="Google Shape;551;p2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Google Shape;552;p2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3" name="Google Shape;553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4113" y="427950"/>
            <a:ext cx="6124575" cy="404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2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2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2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2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2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2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64" name="Google Shape;564;p2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2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2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2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2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2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2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2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2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2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2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2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2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2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2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2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2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2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2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2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84" name="Google Shape;584;p2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5" name="Google Shape;585;p2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6" name="Google Shape;58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4800" y="366563"/>
            <a:ext cx="6124575" cy="402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2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2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2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2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2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2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97" name="Google Shape;597;p2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2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2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2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2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2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2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2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2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2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2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2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2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2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2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2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2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2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2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2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17" name="Google Shape;617;p2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8" name="Google Shape;618;p2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19" name="Google Shape;619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3425" y="547688"/>
            <a:ext cx="6124575" cy="404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3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3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3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3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3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3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0" name="Google Shape;630;p3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3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3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3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3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3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3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3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3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3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3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3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3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3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4" name="Google Shape;644;p3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3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3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3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3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3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50" name="Google Shape;650;p3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1" name="Google Shape;651;p3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52" name="Google Shape;652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4113" y="388575"/>
            <a:ext cx="6124575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3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3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3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3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3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3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63" name="Google Shape;663;p3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3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3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3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3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3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3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3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3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3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3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3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3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3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3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3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3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3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3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3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83" name="Google Shape;683;p3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4" name="Google Shape;684;p3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85" name="Google Shape;685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4800" y="322975"/>
            <a:ext cx="6124575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Регламент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4</a:t>
            </a:r>
            <a:r>
              <a:rPr lang="ru" sz="2000">
                <a:solidFill>
                  <a:srgbClr val="2C2D30"/>
                </a:solidFill>
              </a:rPr>
              <a:t> урока по 2 часа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Домашние задания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Видеозапись будет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Задавайте вопросы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" name="Google Shape;116;p14"/>
          <p:cNvPicPr preferRelativeResize="0"/>
          <p:nvPr/>
        </p:nvPicPr>
        <p:blipFill rotWithShape="1">
          <a:blip r:embed="rId4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89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p3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1" name="Google Shape;691;p3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3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3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4" name="Google Shape;694;p3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5" name="Google Shape;695;p3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96" name="Google Shape;696;p3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3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8" name="Google Shape;698;p3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3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3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3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3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3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3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3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3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7" name="Google Shape;707;p3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3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3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3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3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3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3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3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5" name="Google Shape;715;p3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16" name="Google Shape;716;p3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17" name="Google Shape;717;p3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18" name="Google Shape;718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4113" y="414825"/>
            <a:ext cx="6124575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3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3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5" name="Google Shape;725;p3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3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3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8" name="Google Shape;728;p3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29" name="Google Shape;729;p3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0" name="Google Shape;730;p3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1" name="Google Shape;731;p3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2" name="Google Shape;732;p3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3" name="Google Shape;733;p3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3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3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3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3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3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3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3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3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3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3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3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p3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3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3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3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49" name="Google Shape;749;p3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50" name="Google Shape;750;p3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51" name="Google Shape;751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4113" y="552450"/>
            <a:ext cx="6124575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55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p3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3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3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3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3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3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62" name="Google Shape;762;p3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3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4" name="Google Shape;764;p3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5" name="Google Shape;765;p3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3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7" name="Google Shape;767;p3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8" name="Google Shape;768;p3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3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3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3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3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3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3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5" name="Google Shape;775;p3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3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7" name="Google Shape;777;p3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8" name="Google Shape;778;p3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3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0" name="Google Shape;780;p3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Google Shape;781;p3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82" name="Google Shape;782;p3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83" name="Google Shape;783;p3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84" name="Google Shape;784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4800" y="557213"/>
            <a:ext cx="6124575" cy="402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88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p3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0" name="Google Shape;790;p3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1" name="Google Shape;791;p3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2" name="Google Shape;792;p3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3" name="Google Shape;793;p3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3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95" name="Google Shape;795;p3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3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3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3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9" name="Google Shape;799;p3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0" name="Google Shape;800;p3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1" name="Google Shape;801;p3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2" name="Google Shape;802;p3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3" name="Google Shape;803;p3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3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5" name="Google Shape;805;p3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3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3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8" name="Google Shape;808;p3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9" name="Google Shape;809;p3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3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3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2" name="Google Shape;812;p3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3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4" name="Google Shape;814;p3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15" name="Google Shape;815;p3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6" name="Google Shape;816;p3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17" name="Google Shape;817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4800" y="542925"/>
            <a:ext cx="6124575" cy="402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2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3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3" name="Google Shape;823;p3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4" name="Google Shape;824;p3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5" name="Google Shape;825;p3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6" name="Google Shape;826;p3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7" name="Google Shape;827;p3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28" name="Google Shape;828;p3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9" name="Google Shape;829;p3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3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3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2" name="Google Shape;832;p3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3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4" name="Google Shape;834;p3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5" name="Google Shape;835;p3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6" name="Google Shape;836;p3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3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3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3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3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3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3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3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3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5" name="Google Shape;845;p3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6" name="Google Shape;846;p3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7" name="Google Shape;847;p3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48" name="Google Shape;848;p3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49" name="Google Shape;849;p3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50" name="Google Shape;850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4800" y="557213"/>
            <a:ext cx="6124575" cy="402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54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Google Shape;855;p3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3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3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8" name="Google Shape;858;p3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9" name="Google Shape;859;p3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0" name="Google Shape;860;p3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61" name="Google Shape;861;p3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3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3" name="Google Shape;863;p3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4" name="Google Shape;864;p3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5" name="Google Shape;865;p3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6" name="Google Shape;866;p3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7" name="Google Shape;867;p3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p3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3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3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3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3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3" name="Google Shape;873;p3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4" name="Google Shape;874;p3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5" name="Google Shape;875;p3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3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3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3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3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3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81" name="Google Shape;881;p3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82" name="Google Shape;882;p3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83" name="Google Shape;883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4113" y="414825"/>
            <a:ext cx="6124575" cy="402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87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p3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9" name="Google Shape;889;p3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0" name="Google Shape;890;p3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1" name="Google Shape;891;p3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2" name="Google Shape;892;p3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3" name="Google Shape;893;p3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94" name="Google Shape;894;p3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5" name="Google Shape;895;p3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6" name="Google Shape;896;p3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3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8" name="Google Shape;898;p3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9" name="Google Shape;899;p3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0" name="Google Shape;900;p3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1" name="Google Shape;901;p3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3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3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3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5" name="Google Shape;905;p3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6" name="Google Shape;906;p3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7" name="Google Shape;907;p3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8" name="Google Shape;908;p3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3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3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1" name="Google Shape;911;p3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2" name="Google Shape;912;p3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3" name="Google Shape;913;p3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14" name="Google Shape;914;p3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5" name="Google Shape;915;p3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6" name="Google Shape;916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4113" y="467325"/>
            <a:ext cx="6124575" cy="400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20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Google Shape;921;p3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p3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3" name="Google Shape;923;p3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4" name="Google Shape;924;p3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5" name="Google Shape;925;p3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6" name="Google Shape;926;p3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27" name="Google Shape;927;p3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8" name="Google Shape;928;p3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9" name="Google Shape;929;p3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0" name="Google Shape;930;p3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1" name="Google Shape;931;p3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2" name="Google Shape;932;p3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3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4" name="Google Shape;934;p3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5" name="Google Shape;935;p3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3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7" name="Google Shape;937;p3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3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9" name="Google Shape;939;p3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3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3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2" name="Google Shape;942;p3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3" name="Google Shape;943;p3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4" name="Google Shape;944;p3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5" name="Google Shape;945;p3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6" name="Google Shape;946;p3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47" name="Google Shape;947;p3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48" name="Google Shape;948;p3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49" name="Google Shape;949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4113" y="467300"/>
            <a:ext cx="6124575" cy="401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53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p4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5" name="Google Shape;955;p4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6" name="Google Shape;956;p4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4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8" name="Google Shape;958;p4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9" name="Google Shape;959;p4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0" name="Google Shape;960;p4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1" name="Google Shape;961;p4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2" name="Google Shape;962;p4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4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4" name="Google Shape;964;p4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5" name="Google Shape;965;p4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4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7" name="Google Shape;967;p4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8" name="Google Shape;968;p4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9" name="Google Shape;969;p4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0" name="Google Shape;970;p4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4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2" name="Google Shape;972;p4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3" name="Google Shape;973;p4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4" name="Google Shape;974;p4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5" name="Google Shape;975;p4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6" name="Google Shape;976;p4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4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8" name="Google Shape;978;p4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9" name="Google Shape;979;p4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80" name="Google Shape;980;p4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1" name="Google Shape;981;p4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2" name="Google Shape;982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4788" y="571500"/>
            <a:ext cx="6124575" cy="400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86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p4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8" name="Google Shape;988;p4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9" name="Google Shape;989;p4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0" name="Google Shape;990;p4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4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2" name="Google Shape;992;p4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93" name="Google Shape;993;p4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4" name="Google Shape;994;p4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5" name="Google Shape;995;p4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6" name="Google Shape;996;p4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7" name="Google Shape;997;p4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8" name="Google Shape;998;p4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9" name="Google Shape;999;p4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0" name="Google Shape;1000;p4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1" name="Google Shape;1001;p4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2" name="Google Shape;1002;p4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3" name="Google Shape;1003;p4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4" name="Google Shape;1004;p4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5" name="Google Shape;1005;p4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6" name="Google Shape;1006;p4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7" name="Google Shape;1007;p4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8" name="Google Shape;1008;p4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9" name="Google Shape;1009;p4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0" name="Google Shape;1010;p4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1" name="Google Shape;1011;p4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2" name="Google Shape;1012;p4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13" name="Google Shape;1013;p4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4" name="Google Shape;1014;p4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15" name="Google Shape;1015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4113" y="493550"/>
            <a:ext cx="6124575" cy="399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Что будем изучать на курсе?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3" name="Google Shape;123;p1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Часть 1. Введение во FreeBSD: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Особенности FreeBSD, сходства и различия с Linux.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Инструментальные средства системного администрирования.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Развертывание высокопроизводительного веб-сервера на базе FreeBSD.</a:t>
            </a:r>
            <a:endParaRPr sz="1600">
              <a:solidFill>
                <a:srgbClr val="2C2D30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50" name="Google Shape;150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019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p42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21" name="Google Shape;1021;p4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2" name="Google Shape;1022;p4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3" name="Google Shape;1023;p4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4" name="Google Shape;1024;p4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5" name="Google Shape;1025;p4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6" name="Google Shape;1026;p4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27" name="Google Shape;1027;p4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8" name="Google Shape;1028;p4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9" name="Google Shape;1029;p4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0" name="Google Shape;1030;p4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1" name="Google Shape;1031;p4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2" name="Google Shape;1032;p4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3" name="Google Shape;1033;p4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4" name="Google Shape;1034;p4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5" name="Google Shape;1035;p4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6" name="Google Shape;1036;p4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7" name="Google Shape;1037;p4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" name="Google Shape;1038;p4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" name="Google Shape;1039;p4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0" name="Google Shape;1040;p4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1" name="Google Shape;1041;p4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2" name="Google Shape;1042;p4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3" name="Google Shape;1043;p4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4" name="Google Shape;1044;p4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5" name="Google Shape;1045;p4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6" name="Google Shape;1046;p4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47" name="Google Shape;1047;p4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" name="Google Shape;1048;p4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052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p43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Домашнее задание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54" name="Google Shape;1054;p4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5" name="Google Shape;1055;p4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6" name="Google Shape;1056;p4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7" name="Google Shape;1057;p4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8" name="Google Shape;1058;p4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9" name="Google Shape;1059;p4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60" name="Google Shape;1060;p4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1" name="Google Shape;1061;p4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2" name="Google Shape;1062;p4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3" name="Google Shape;1063;p4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4" name="Google Shape;1064;p4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5" name="Google Shape;1065;p4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6" name="Google Shape;1066;p4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7" name="Google Shape;1067;p4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8" name="Google Shape;1068;p4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9" name="Google Shape;1069;p4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0" name="Google Shape;1070;p4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1" name="Google Shape;1071;p4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2" name="Google Shape;1072;p4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3" name="Google Shape;1073;p4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4" name="Google Shape;1074;p4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5" name="Google Shape;1075;p4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6" name="Google Shape;1076;p4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7" name="Google Shape;1077;p4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8" name="Google Shape;1078;p4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9" name="Google Shape;1079;p43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Установить FreeBSD.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Установить mc.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Обновить FreeBSD.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080" name="Google Shape;1080;p4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81" name="Google Shape;1081;p4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2" name="Google Shape;1082;p4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086" name="Shape 1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Google Shape;1087;p4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Организационные вопросы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88" name="Google Shape;1088;p4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9" name="Google Shape;1089;p4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0" name="Google Shape;1090;p4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1" name="Google Shape;1091;p4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2" name="Google Shape;1092;p4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3" name="Google Shape;1093;p4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94" name="Google Shape;1094;p4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5" name="Google Shape;1095;p4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6" name="Google Shape;1096;p4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7" name="Google Shape;1097;p4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8" name="Google Shape;1098;p4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9" name="Google Shape;1099;p4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0" name="Google Shape;1100;p4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1" name="Google Shape;1101;p4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2" name="Google Shape;1102;p4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3" name="Google Shape;1103;p4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4" name="Google Shape;1104;p4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5" name="Google Shape;1105;p4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6" name="Google Shape;1106;p4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7" name="Google Shape;1107;p4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8" name="Google Shape;1108;p4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9" name="Google Shape;1109;p4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0" name="Google Shape;1110;p4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1" name="Google Shape;1111;p4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2" name="Google Shape;1112;p4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3" name="Google Shape;1113;p4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Пишите в комментарии к уроку.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Личные сообщения.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Видео буду выкладывать в день урока (самое позднее – на следующий день).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114" name="Google Shape;1114;p4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15" name="Google Shape;1115;p4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6" name="Google Shape;1116;p4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120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Google Shape;1121;p45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Ваши вопросы?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122" name="Google Shape;1122;p4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3" name="Google Shape;1123;p4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4" name="Google Shape;1124;p4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5" name="Google Shape;1125;p4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6" name="Google Shape;1126;p4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7" name="Google Shape;1127;p4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128" name="Google Shape;1128;p4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9" name="Google Shape;1129;p4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0" name="Google Shape;1130;p4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1" name="Google Shape;1131;p4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2" name="Google Shape;1132;p4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3" name="Google Shape;1133;p4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4" name="Google Shape;1134;p4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5" name="Google Shape;1135;p4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6" name="Google Shape;1136;p4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7" name="Google Shape;1137;p4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8" name="Google Shape;1138;p4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9" name="Google Shape;1139;p4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0" name="Google Shape;1140;p4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1" name="Google Shape;1141;p4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2" name="Google Shape;1142;p4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3" name="Google Shape;1143;p4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4" name="Google Shape;1144;p4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5" name="Google Shape;1145;p4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6" name="Google Shape;1146;p4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7" name="Google Shape;1147;p4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48" name="Google Shape;1148;p4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9" name="Google Shape;1149;p4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Что будем изучать на курсе?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7" name="Google Shape;157;p16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Часть 2. Введение в автоматизацию и </a:t>
            </a:r>
            <a:r>
              <a:rPr lang="ru" sz="1600">
                <a:solidFill>
                  <a:srgbClr val="2C2D30"/>
                </a:solidFill>
              </a:rPr>
              <a:t>задачи</a:t>
            </a:r>
            <a:r>
              <a:rPr lang="ru" sz="1600">
                <a:solidFill>
                  <a:srgbClr val="2C2D30"/>
                </a:solidFill>
              </a:rPr>
              <a:t> DevOps: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Мониторинг с помощью Zabbix.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Введение в автоматизацию с помощью Ansible.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Плейбуки Ansible.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Контейнеры Docker.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Профессия DevOps-инженера.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6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4" name="Google Shape;184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 sz="3200">
                <a:solidFill>
                  <a:srgbClr val="4C5D6E"/>
                </a:solidFill>
              </a:rPr>
              <a:t>Почему мы изучаем FreeBSD?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91" name="Google Shape;191;p17"/>
          <p:cNvSpPr txBox="1"/>
          <p:nvPr>
            <p:ph type="ctrTitle"/>
          </p:nvPr>
        </p:nvSpPr>
        <p:spPr>
          <a:xfrm>
            <a:off x="1144800" y="1714500"/>
            <a:ext cx="6854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Еще одна UNIX-подобная система.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Высокопроизводительная ОС для сетевых решений.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Оттачиваем практические навыки системного администрирования.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192" name="Google Shape;192;p17"/>
          <p:cNvSpPr/>
          <p:nvPr/>
        </p:nvSpPr>
        <p:spPr>
          <a:xfrm>
            <a:off x="-7974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74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74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74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74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74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74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-7974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-7974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8" name="Google Shape;218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8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Каких результатов мы добьемся?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5" name="Google Shape;225;p18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Научимся устанавливать и администрировать FreeBSD.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Приобретем навыки практического администрирования FreeBSD.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Научимся решать практические задачи на базе FreeBSD: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lphaLcPeriod"/>
            </a:pPr>
            <a:r>
              <a:rPr lang="ru" sz="1600">
                <a:solidFill>
                  <a:srgbClr val="2C2D30"/>
                </a:solidFill>
              </a:rPr>
              <a:t>Построение высокопроизводительного веб-сервера.</a:t>
            </a:r>
            <a:endParaRPr sz="1600">
              <a:solidFill>
                <a:srgbClr val="2C2D30"/>
              </a:solidFill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AutoNum type="alphaLcPeriod"/>
            </a:pPr>
            <a:r>
              <a:rPr lang="ru" sz="1600">
                <a:solidFill>
                  <a:srgbClr val="2C2D30"/>
                </a:solidFill>
              </a:rPr>
              <a:t>Развертывание системы мониторинга с использованием Zabbix.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226" name="Google Shape;226;p18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-26" y="-8001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571174" y="-8001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11423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17135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22847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28559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34271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39983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45695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51407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57119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6283174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6854373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7425573" y="-8001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"/>
          <p:cNvSpPr/>
          <p:nvPr/>
        </p:nvSpPr>
        <p:spPr>
          <a:xfrm>
            <a:off x="7996773" y="-8001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8"/>
          <p:cNvSpPr/>
          <p:nvPr/>
        </p:nvSpPr>
        <p:spPr>
          <a:xfrm>
            <a:off x="8567973" y="-8001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52" name="Google Shape;252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9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 sz="3200">
                <a:solidFill>
                  <a:srgbClr val="4C5D6E"/>
                </a:solidFill>
              </a:rPr>
              <a:t>Почему мы изучаем введение в автоматизацию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59" name="Google Shape;259;p19"/>
          <p:cNvSpPr txBox="1"/>
          <p:nvPr>
            <p:ph type="ctrTitle"/>
          </p:nvPr>
        </p:nvSpPr>
        <p:spPr>
          <a:xfrm>
            <a:off x="1142400" y="1714500"/>
            <a:ext cx="6854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Мастерство системного администратора.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Повышаем свою ценность как специалиста на рынке труда.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После некоторого опыта работы можно претендовать на позицию DevOps-инженера.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260" name="Google Shape;260;p19"/>
          <p:cNvSpPr/>
          <p:nvPr/>
        </p:nvSpPr>
        <p:spPr>
          <a:xfrm>
            <a:off x="-7974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74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74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74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-7974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-7974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-7974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-7974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-7974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6" name="Google Shape;286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0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93" name="Google Shape;293;p20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Что такое FreeBSD.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Установка FreeBSD в VirtualBox.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Особенности работы во FreeBSD.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К концу урока мы сможем установить FreeBSD.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294" name="Google Shape;294;p2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2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20" name="Google Shape;320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52" name="Google Shape;352;p2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54" name="Google Shape;35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42313" y="1714500"/>
            <a:ext cx="4619625" cy="1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70450" y="571500"/>
            <a:ext cx="1428750" cy="15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