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f3214be3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f3214be3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5ce874aef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5ce874aef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83e2bc5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83e2bc5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e95079d4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e95079d4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e95079d4a_1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e95079d4a_1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3e95079d4a_1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3e95079d4a_1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8329232a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8329232a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5ce874aef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25ce874aef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Введение в автоматизацию через Ansible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612900"/>
            <a:ext cx="4567500" cy="12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BDC2CA"/>
                </a:solidFill>
              </a:rPr>
              <a:t>Введение в систему управления конфигурациями Ansible, структура плейбуков, ролей, переменных, инвентарного файла с хостами. Язык YAML как  язык плейбуков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FreeBSD и автоматизация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5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4172" y="1585725"/>
            <a:ext cx="2181400" cy="218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Ansible.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YAML.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Запуск плейбуков.</a:t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К концу урока мы получим представление об Ansible, научимся устанавливать, настраивать и запускать плейбуки.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" name="Google Shape;116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Что такое Ansible?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Знаете ли вы, что такое YAML?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2" name="Google Shape;182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Знаете ли вы, что такое XML, json?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89" name="Google Shape;189;p1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5" name="Google Shape;215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"/>
          <p:cNvSpPr txBox="1"/>
          <p:nvPr>
            <p:ph type="ctrTitle"/>
          </p:nvPr>
        </p:nvSpPr>
        <p:spPr>
          <a:xfrm>
            <a:off x="1142400" y="1714500"/>
            <a:ext cx="68568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●"/>
            </a:pPr>
            <a:r>
              <a:rPr lang="ru" sz="3200">
                <a:solidFill>
                  <a:srgbClr val="4C5D6E"/>
                </a:solidFill>
              </a:rPr>
              <a:t>YAML – Yet Another Markup Language,</a:t>
            </a:r>
            <a:endParaRPr sz="3200">
              <a:solidFill>
                <a:srgbClr val="4C5D6E"/>
              </a:solidFill>
            </a:endParaRPr>
          </a:p>
          <a:p>
            <a:pPr indent="-4318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○"/>
            </a:pPr>
            <a:r>
              <a:rPr lang="ru" sz="3200">
                <a:solidFill>
                  <a:srgbClr val="4C5D6E"/>
                </a:solidFill>
              </a:rPr>
              <a:t>нашел применение не в разметке документов, а в сериализации данных,</a:t>
            </a:r>
            <a:endParaRPr sz="3200">
              <a:solidFill>
                <a:srgbClr val="4C5D6E"/>
              </a:solidFill>
            </a:endParaRPr>
          </a:p>
          <a:p>
            <a:pPr indent="-431800" lvl="1" marL="914400" rtl="0" algn="l"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3200"/>
              <a:buChar char="○"/>
            </a:pPr>
            <a:r>
              <a:rPr lang="ru" sz="3200">
                <a:solidFill>
                  <a:srgbClr val="4C5D6E"/>
                </a:solidFill>
              </a:rPr>
              <a:t>используется как язык плейбуков.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2" name="Google Shape;222;p1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48" name="Google Shape;248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9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Практика</a:t>
            </a:r>
            <a:endParaRPr sz="3200">
              <a:solidFill>
                <a:srgbClr val="4C5D6E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55" name="Google Shape;255;p1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1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1" name="Google Shape;281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Google Shape;282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0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Домашнее задание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88" name="Google Shape;288;p2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Изучить самостоятельно модуль authorized_key (http://docs.ansible.com/ansible/latest/authorized_key_module.html) и написать роль для добавления ssh-ключей пользователям на сервере. Добавить эту роль в плейбук </a:t>
            </a:r>
            <a:r>
              <a:rPr lang="ru" sz="1600">
                <a:solidFill>
                  <a:srgbClr val="2C2D30"/>
                </a:solidFill>
              </a:rPr>
              <a:t>p</a:t>
            </a:r>
            <a:r>
              <a:rPr lang="ru" sz="1600">
                <a:solidFill>
                  <a:srgbClr val="2C2D30"/>
                </a:solidFill>
              </a:rPr>
              <a:t>laybooks/base-provision.yaml.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Изучить самостоятельно модуль user (http://docs.ansible.com/ansible/latest/user_module.html) и написать роль для добавления новых пользователей на сервер. Добавить эту роль в плейбук playbooks/base-provision.yaml.</a:t>
            </a:r>
            <a:br>
              <a:rPr lang="ru" sz="1600">
                <a:solidFill>
                  <a:srgbClr val="2C2D30"/>
                </a:solidFill>
              </a:rPr>
            </a:br>
            <a:endParaRPr sz="1600">
              <a:solidFill>
                <a:srgbClr val="2C2D3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 </a:t>
            </a:r>
            <a:endParaRPr sz="1600">
              <a:solidFill>
                <a:srgbClr val="2C2D30"/>
              </a:solidFill>
            </a:endParaRPr>
          </a:p>
        </p:txBody>
      </p:sp>
      <p:sp>
        <p:nvSpPr>
          <p:cNvPr id="314" name="Google Shape;314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5" name="Google Shape;315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1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Ваши вопросы?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22" name="Google Shape;322;p21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1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1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1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1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1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28" name="Google Shape;328;p21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48" name="Google Shape;348;p2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