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f3214be3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f3214be3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ff3214be3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ff3214be3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5ce874aef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5ce874aef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83e2bc5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83e2bc5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e95079d4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3e95079d4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e95079d4a_1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e95079d4a_1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8329232ac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28329232ac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25ce874aef_0_3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25ce874aef_0_3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400">
        <p:fade thruBlk="1"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9EDF4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429300" y="1714500"/>
            <a:ext cx="51387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solidFill>
                  <a:srgbClr val="4C5D6E"/>
                </a:solidFill>
              </a:rPr>
              <a:t>Автоматизация с  Ansible</a:t>
            </a:r>
            <a:endParaRPr sz="4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429325" y="3612900"/>
            <a:ext cx="4567500" cy="12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BDC2C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BDC2CA"/>
                </a:solidFill>
              </a:rPr>
              <a:t>Продолжаем знакомиться с системой управления конфигурациями Ansible. Jinja2 как язык, используемый в шаблонах. Пишем плейбук для установки и настройки nginx, используя шаблоны и переменные Ansible в конфигурационных файлах nginx.</a:t>
            </a:r>
            <a:endParaRPr sz="1600">
              <a:solidFill>
                <a:srgbClr val="BDC2C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3429300" y="57145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BDC2CA"/>
                </a:solidFill>
              </a:rPr>
              <a:t>FreeBSD и автоматизация</a:t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23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5735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144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715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2287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2858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3429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4000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4571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5143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5714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6285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68567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74279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79991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85703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 txBox="1"/>
          <p:nvPr>
            <p:ph type="ctrTitle"/>
          </p:nvPr>
        </p:nvSpPr>
        <p:spPr>
          <a:xfrm>
            <a:off x="3427200" y="114300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rgbClr val="4C5D6E"/>
                </a:solidFill>
              </a:rPr>
              <a:t>Урок 6</a:t>
            </a:r>
            <a:endParaRPr b="1" sz="2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Google Shape;8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4172" y="1585725"/>
            <a:ext cx="2181400" cy="218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План урока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89" name="Google Shape;89;p14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Шаблоны jinja.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YAML.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Запуск плейбуков.</a:t>
            </a:r>
            <a:endParaRPr sz="16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 sz="1600">
                <a:solidFill>
                  <a:srgbClr val="2C2D30"/>
                </a:solidFill>
              </a:rPr>
              <a:t>К концу урока мы научимся использовать шаблоны jinja, настроим плейбук для nginx.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16" name="Google Shape;116;p1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Что такое jinja?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29" name="Google Shape;129;p1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49" name="Google Shape;149;p1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Знаете ли вы, что такое шаблонизаторы для CMS?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56" name="Google Shape;156;p16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6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6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6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6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6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62" name="Google Shape;162;p16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6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6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82" name="Google Shape;182;p1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7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jinja (дизндзя) – шаблонизатор для Python, используется в Jango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и для Ansible хорош.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89" name="Google Shape;189;p17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7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7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7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7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7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95" name="Google Shape;195;p17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7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7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7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7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7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7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7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7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7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7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7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7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7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7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7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7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7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7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15" name="Google Shape;215;p1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1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8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Практика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22" name="Google Shape;222;p18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18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8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8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8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8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28" name="Google Shape;228;p18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18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8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8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8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8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8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8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8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8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8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8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8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8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8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8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8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8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8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48" name="Google Shape;248;p1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1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9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Домашнее задание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55" name="Google Shape;255;p19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19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9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19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9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19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61" name="Google Shape;261;p19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9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9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9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9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9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9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9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19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9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9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9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9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9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9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9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9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9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9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9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Повторить действия, выполненные на уроке. 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Создать файл плейбука и указать в нем роль с хостами или группой хостов, на которых она будет применяться.</a:t>
            </a:r>
            <a:br>
              <a:rPr lang="ru" sz="1600">
                <a:solidFill>
                  <a:srgbClr val="2C2D30"/>
                </a:solidFill>
              </a:rPr>
            </a:br>
            <a:endParaRPr sz="1600">
              <a:solidFill>
                <a:srgbClr val="2C2D3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 sz="1600">
                <a:solidFill>
                  <a:srgbClr val="2C2D30"/>
                </a:solidFill>
              </a:rPr>
              <a:t> </a:t>
            </a:r>
            <a:endParaRPr sz="1600">
              <a:solidFill>
                <a:srgbClr val="2C2D30"/>
              </a:solidFill>
            </a:endParaRPr>
          </a:p>
        </p:txBody>
      </p:sp>
      <p:sp>
        <p:nvSpPr>
          <p:cNvPr id="281" name="Google Shape;281;p1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82" name="Google Shape;282;p1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p1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0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Ваши вопросы?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89" name="Google Shape;289;p20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20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20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20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0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0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95" name="Google Shape;295;p20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20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20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0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0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0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0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0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0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0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0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0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0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0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0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0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0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0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0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0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15" name="Google Shape;315;p20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Google Shape;316;p20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