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5ce874aef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5ce874aef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83e2bc5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83e2bc5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e95079d4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e95079d4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e95079d4a_1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e95079d4a_1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8329232a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8329232a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5ce874aef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25ce874aef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Автоматизация с  Ansible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612900"/>
            <a:ext cx="4567500" cy="12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BDC2CA"/>
                </a:solidFill>
              </a:rPr>
              <a:t>Продолжаем знакомиться с системой управления конфигурациями Ansible. Jinja2 как язык, используемый в шаблонах. Пишем плейбук для установки и настройки nginx, используя шаблоны и переменные Ansible в конфигурационных файлах nginx.</a:t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FreeBSD и автоматизация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6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4172" y="1585725"/>
            <a:ext cx="2181400" cy="21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Шаблоны jinja.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YAML.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Запуск плейбуков.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 концу урока мы научимся использовать шаблоны jinja, настроим плейбук для nginx.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Что такое jinja?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Знаете ли вы, что такое шаблонизаторы для CMS?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2" name="Google Shape;182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jinja (дизндзя) – шаблонизатор для Python, используется в Jango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и для Ansible хорош.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89" name="Google Shape;189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5" name="Google Shape;215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Практика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48" name="Google Shape;248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Домашнее задание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55" name="Google Shape;255;p1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Повторить действия, выполненные на уроке. 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Создать файл плейбука и указать в нем роль с хостами или группой хостов, на которых она будет применяться.</a:t>
            </a:r>
            <a:br>
              <a:rPr lang="ru" sz="1600">
                <a:solidFill>
                  <a:srgbClr val="2C2D30"/>
                </a:solidFill>
              </a:rPr>
            </a:br>
            <a:endParaRPr sz="1600">
              <a:solidFill>
                <a:srgbClr val="2C2D3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 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281" name="Google Shape;281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2" name="Google Shape;282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0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Ваши вопросы?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89" name="Google Shape;289;p2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5" name="Google Shape;315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