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5ce874aef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5ce874aef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83e2bc5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83e2bc5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82edc104a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82edc104a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8329232a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8329232a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5ce874aef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5ce874aef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Введение в Docker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BDC2CA"/>
                </a:solidFill>
              </a:rPr>
              <a:t>Что такое Docker и для чего он нужен. Запуск контейнеров, монтирование в них папок хостовой системы, проброс портов наружу</a:t>
            </a:r>
            <a:r>
              <a:rPr lang="ru" sz="1600">
                <a:solidFill>
                  <a:srgbClr val="BDC2CA"/>
                </a:solidFill>
              </a:rPr>
              <a:t> </a:t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FreeBSD и автоматизация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7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4172" y="1585725"/>
            <a:ext cx="2181400" cy="21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AutoNum type="arabicPeriod"/>
            </a:pPr>
            <a:r>
              <a:rPr lang="ru" sz="1600">
                <a:solidFill>
                  <a:srgbClr val="000000"/>
                </a:solidFill>
              </a:rPr>
              <a:t>Что такое Docker.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AutoNum type="arabicPeriod"/>
            </a:pPr>
            <a:r>
              <a:rPr lang="ru" sz="1600">
                <a:solidFill>
                  <a:srgbClr val="000000"/>
                </a:solidFill>
              </a:rPr>
              <a:t>Установка.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AutoNum type="arabicPeriod"/>
            </a:pPr>
            <a:r>
              <a:rPr lang="ru" sz="1600">
                <a:solidFill>
                  <a:srgbClr val="000000"/>
                </a:solidFill>
              </a:rPr>
              <a:t>Работа с контейнерами </a:t>
            </a:r>
            <a:r>
              <a:rPr lang="ru" sz="1600">
                <a:solidFill>
                  <a:srgbClr val="000000"/>
                </a:solidFill>
              </a:rPr>
              <a:t>Docker.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000000"/>
                </a:solidFill>
              </a:rPr>
              <a:t>К концу урока мы научимся работать с Docker-контейнерами.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4101375" y="2857500"/>
            <a:ext cx="52893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Что такое Docker?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1" name="Google Shape;181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3" name="Google Shape;18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64351" y="56050"/>
            <a:ext cx="7406050" cy="51435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ctrTitle"/>
          </p:nvPr>
        </p:nvSpPr>
        <p:spPr>
          <a:xfrm>
            <a:off x="3114650" y="2081125"/>
            <a:ext cx="36762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Практика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89" name="Google Shape;189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5" name="Google Shape;215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Домашнее задание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 txBox="1"/>
          <p:nvPr>
            <p:ph type="ctrTitle"/>
          </p:nvPr>
        </p:nvSpPr>
        <p:spPr>
          <a:xfrm>
            <a:off x="1430400" y="1647225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21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000"/>
              <a:buChar char="●"/>
            </a:pPr>
            <a:r>
              <a:rPr lang="ru" sz="1000">
                <a:solidFill>
                  <a:srgbClr val="000000"/>
                </a:solidFill>
                <a:highlight>
                  <a:srgbClr val="FFFFFF"/>
                </a:highlight>
              </a:rPr>
              <a:t>Установить Docker, создать контейнеры для nginx и perconadb/postgresql (на выбор).</a:t>
            </a:r>
            <a:endParaRPr sz="10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21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000"/>
              <a:buChar char="●"/>
            </a:pPr>
            <a:r>
              <a:rPr lang="ru" sz="1000">
                <a:solidFill>
                  <a:srgbClr val="000000"/>
                </a:solidFill>
              </a:rPr>
              <a:t>Собрать собственный контейнер php-fpm на основе имеющегося c DockerHub.</a:t>
            </a:r>
            <a:endParaRPr sz="10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 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248" name="Google Shape;248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49" name="Google Shape;249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9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Ваши вопросы?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56" name="Google Shape;256;p1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2" name="Google Shape;282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